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0160000" cy="7620000"/>
  <p:notesSz cx="6858000" cy="9144000"/>
  <p:embeddedFontLst>
    <p:embeddedFont>
      <p:font typeface="Calibri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C93E-8E85-45CA-A17D-97BFB78FC4B3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461F9-6AE3-427D-9194-7D371E6127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C93E-8E85-45CA-A17D-97BFB78FC4B3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461F9-6AE3-427D-9194-7D371E6127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C93E-8E85-45CA-A17D-97BFB78FC4B3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461F9-6AE3-427D-9194-7D371E6127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C93E-8E85-45CA-A17D-97BFB78FC4B3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461F9-6AE3-427D-9194-7D371E6127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C93E-8E85-45CA-A17D-97BFB78FC4B3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461F9-6AE3-427D-9194-7D371E6127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C93E-8E85-45CA-A17D-97BFB78FC4B3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461F9-6AE3-427D-9194-7D371E6127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C93E-8E85-45CA-A17D-97BFB78FC4B3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461F9-6AE3-427D-9194-7D371E6127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C93E-8E85-45CA-A17D-97BFB78FC4B3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461F9-6AE3-427D-9194-7D371E6127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C93E-8E85-45CA-A17D-97BFB78FC4B3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461F9-6AE3-427D-9194-7D371E6127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C93E-8E85-45CA-A17D-97BFB78FC4B3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461F9-6AE3-427D-9194-7D371E6127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C93E-8E85-45CA-A17D-97BFB78FC4B3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461F9-6AE3-427D-9194-7D371E6127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7C93E-8E85-45CA-A17D-97BFB78FC4B3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461F9-6AE3-427D-9194-7D371E61275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2195389" y="1204920"/>
            <a:ext cx="4895752" cy="2095526"/>
            <a:chOff x="2195389" y="1204920"/>
            <a:chExt cx="4895752" cy="2095526"/>
          </a:xfrm>
        </p:grpSpPr>
        <p:sp>
          <p:nvSpPr>
            <p:cNvPr id="2" name="Freeform 1"/>
            <p:cNvSpPr/>
            <p:nvPr/>
          </p:nvSpPr>
          <p:spPr>
            <a:xfrm>
              <a:off x="2658643" y="1204920"/>
              <a:ext cx="21057" cy="705410"/>
            </a:xfrm>
            <a:custGeom>
              <a:avLst/>
              <a:gdLst/>
              <a:ahLst/>
              <a:cxnLst/>
              <a:rect l="0" t="0" r="0" b="0"/>
              <a:pathLst>
                <a:path w="21057" h="705410">
                  <a:moveTo>
                    <a:pt x="10528" y="0"/>
                  </a:moveTo>
                  <a:lnTo>
                    <a:pt x="18861" y="60384"/>
                  </a:lnTo>
                  <a:lnTo>
                    <a:pt x="20406" y="111868"/>
                  </a:lnTo>
                  <a:lnTo>
                    <a:pt x="20928" y="171186"/>
                  </a:lnTo>
                  <a:lnTo>
                    <a:pt x="21018" y="219438"/>
                  </a:lnTo>
                  <a:lnTo>
                    <a:pt x="21045" y="270779"/>
                  </a:lnTo>
                  <a:lnTo>
                    <a:pt x="21054" y="333294"/>
                  </a:lnTo>
                  <a:lnTo>
                    <a:pt x="21056" y="383543"/>
                  </a:lnTo>
                  <a:lnTo>
                    <a:pt x="19886" y="434307"/>
                  </a:lnTo>
                  <a:lnTo>
                    <a:pt x="12723" y="493974"/>
                  </a:lnTo>
                  <a:lnTo>
                    <a:pt x="10962" y="550821"/>
                  </a:lnTo>
                  <a:lnTo>
                    <a:pt x="3378" y="602214"/>
                  </a:lnTo>
                  <a:lnTo>
                    <a:pt x="1001" y="652996"/>
                  </a:lnTo>
                  <a:lnTo>
                    <a:pt x="0" y="705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75874" y="1236506"/>
              <a:ext cx="388054" cy="457090"/>
            </a:xfrm>
            <a:custGeom>
              <a:avLst/>
              <a:gdLst/>
              <a:ahLst/>
              <a:cxnLst/>
              <a:rect l="0" t="0" r="0" b="0"/>
              <a:pathLst>
                <a:path w="388054" h="457090">
                  <a:moveTo>
                    <a:pt x="388053" y="305326"/>
                  </a:moveTo>
                  <a:lnTo>
                    <a:pt x="335349" y="324454"/>
                  </a:lnTo>
                  <a:lnTo>
                    <a:pt x="274449" y="360755"/>
                  </a:lnTo>
                  <a:lnTo>
                    <a:pt x="219889" y="381978"/>
                  </a:lnTo>
                  <a:lnTo>
                    <a:pt x="165517" y="412608"/>
                  </a:lnTo>
                  <a:lnTo>
                    <a:pt x="108916" y="435096"/>
                  </a:lnTo>
                  <a:lnTo>
                    <a:pt x="54582" y="452016"/>
                  </a:lnTo>
                  <a:lnTo>
                    <a:pt x="31614" y="457089"/>
                  </a:lnTo>
                  <a:lnTo>
                    <a:pt x="9707" y="455444"/>
                  </a:lnTo>
                  <a:lnTo>
                    <a:pt x="3631" y="451028"/>
                  </a:lnTo>
                  <a:lnTo>
                    <a:pt x="751" y="444575"/>
                  </a:lnTo>
                  <a:lnTo>
                    <a:pt x="0" y="436763"/>
                  </a:lnTo>
                  <a:lnTo>
                    <a:pt x="5406" y="418725"/>
                  </a:lnTo>
                  <a:lnTo>
                    <a:pt x="22350" y="367370"/>
                  </a:lnTo>
                  <a:lnTo>
                    <a:pt x="44561" y="317990"/>
                  </a:lnTo>
                  <a:lnTo>
                    <a:pt x="67779" y="266315"/>
                  </a:lnTo>
                  <a:lnTo>
                    <a:pt x="89476" y="213959"/>
                  </a:lnTo>
                  <a:lnTo>
                    <a:pt x="109363" y="160676"/>
                  </a:lnTo>
                  <a:lnTo>
                    <a:pt x="133750" y="105647"/>
                  </a:lnTo>
                  <a:lnTo>
                    <a:pt x="151904" y="48771"/>
                  </a:lnTo>
                  <a:lnTo>
                    <a:pt x="1669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79741" y="183663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42953" y="1268091"/>
              <a:ext cx="31587" cy="610654"/>
            </a:xfrm>
            <a:custGeom>
              <a:avLst/>
              <a:gdLst/>
              <a:ahLst/>
              <a:cxnLst/>
              <a:rect l="0" t="0" r="0" b="0"/>
              <a:pathLst>
                <a:path w="31587" h="610654">
                  <a:moveTo>
                    <a:pt x="31586" y="0"/>
                  </a:moveTo>
                  <a:lnTo>
                    <a:pt x="23253" y="55170"/>
                  </a:lnTo>
                  <a:lnTo>
                    <a:pt x="21708" y="110323"/>
                  </a:lnTo>
                  <a:lnTo>
                    <a:pt x="21186" y="170881"/>
                  </a:lnTo>
                  <a:lnTo>
                    <a:pt x="21096" y="219347"/>
                  </a:lnTo>
                  <a:lnTo>
                    <a:pt x="21069" y="270753"/>
                  </a:lnTo>
                  <a:lnTo>
                    <a:pt x="21061" y="323028"/>
                  </a:lnTo>
                  <a:lnTo>
                    <a:pt x="21058" y="385859"/>
                  </a:lnTo>
                  <a:lnTo>
                    <a:pt x="17938" y="447143"/>
                  </a:lnTo>
                  <a:lnTo>
                    <a:pt x="11992" y="499326"/>
                  </a:lnTo>
                  <a:lnTo>
                    <a:pt x="9648" y="560760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00923" y="1562889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7" y="0"/>
                  </a:lnTo>
                  <a:lnTo>
                    <a:pt x="66193" y="7236"/>
                  </a:lnTo>
                  <a:lnTo>
                    <a:pt x="1979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85275" y="1299677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21057" y="526425"/>
                  </a:moveTo>
                  <a:lnTo>
                    <a:pt x="21057" y="467808"/>
                  </a:lnTo>
                  <a:lnTo>
                    <a:pt x="12723" y="408091"/>
                  </a:lnTo>
                  <a:lnTo>
                    <a:pt x="10962" y="353961"/>
                  </a:lnTo>
                  <a:lnTo>
                    <a:pt x="10656" y="295430"/>
                  </a:lnTo>
                  <a:lnTo>
                    <a:pt x="10566" y="242992"/>
                  </a:lnTo>
                  <a:lnTo>
                    <a:pt x="10535" y="181013"/>
                  </a:lnTo>
                  <a:lnTo>
                    <a:pt x="9360" y="126163"/>
                  </a:lnTo>
                  <a:lnTo>
                    <a:pt x="3293" y="78066"/>
                  </a:lnTo>
                  <a:lnTo>
                    <a:pt x="650" y="224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37876" y="1240002"/>
              <a:ext cx="564273" cy="637789"/>
            </a:xfrm>
            <a:custGeom>
              <a:avLst/>
              <a:gdLst/>
              <a:ahLst/>
              <a:cxnLst/>
              <a:rect l="0" t="0" r="0" b="0"/>
              <a:pathLst>
                <a:path w="564273" h="637789">
                  <a:moveTo>
                    <a:pt x="0" y="28089"/>
                  </a:moveTo>
                  <a:lnTo>
                    <a:pt x="27556" y="12448"/>
                  </a:lnTo>
                  <a:lnTo>
                    <a:pt x="86898" y="0"/>
                  </a:lnTo>
                  <a:lnTo>
                    <a:pt x="140781" y="659"/>
                  </a:lnTo>
                  <a:lnTo>
                    <a:pt x="194961" y="8263"/>
                  </a:lnTo>
                  <a:lnTo>
                    <a:pt x="249600" y="21313"/>
                  </a:lnTo>
                  <a:lnTo>
                    <a:pt x="301424" y="43562"/>
                  </a:lnTo>
                  <a:lnTo>
                    <a:pt x="357455" y="77411"/>
                  </a:lnTo>
                  <a:lnTo>
                    <a:pt x="418877" y="123795"/>
                  </a:lnTo>
                  <a:lnTo>
                    <a:pt x="475779" y="186100"/>
                  </a:lnTo>
                  <a:lnTo>
                    <a:pt x="510701" y="228147"/>
                  </a:lnTo>
                  <a:lnTo>
                    <a:pt x="538927" y="289109"/>
                  </a:lnTo>
                  <a:lnTo>
                    <a:pt x="550698" y="316063"/>
                  </a:lnTo>
                  <a:lnTo>
                    <a:pt x="562733" y="373768"/>
                  </a:lnTo>
                  <a:lnTo>
                    <a:pt x="564272" y="433846"/>
                  </a:lnTo>
                  <a:lnTo>
                    <a:pt x="550429" y="490704"/>
                  </a:lnTo>
                  <a:lnTo>
                    <a:pt x="539126" y="521569"/>
                  </a:lnTo>
                  <a:lnTo>
                    <a:pt x="500263" y="575360"/>
                  </a:lnTo>
                  <a:lnTo>
                    <a:pt x="472270" y="597865"/>
                  </a:lnTo>
                  <a:lnTo>
                    <a:pt x="410478" y="624197"/>
                  </a:lnTo>
                  <a:lnTo>
                    <a:pt x="365351" y="635522"/>
                  </a:lnTo>
                  <a:lnTo>
                    <a:pt x="316092" y="637788"/>
                  </a:lnTo>
                  <a:lnTo>
                    <a:pt x="272677" y="637148"/>
                  </a:lnTo>
                  <a:lnTo>
                    <a:pt x="226085" y="632965"/>
                  </a:lnTo>
                  <a:lnTo>
                    <a:pt x="178081" y="627206"/>
                  </a:lnTo>
                  <a:lnTo>
                    <a:pt x="132959" y="620747"/>
                  </a:lnTo>
                  <a:lnTo>
                    <a:pt x="78342" y="610188"/>
                  </a:lnTo>
                  <a:lnTo>
                    <a:pt x="63171" y="607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69586" y="1689231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11453" y="170097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69586" y="14997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74871" y="1636589"/>
              <a:ext cx="189514" cy="268297"/>
            </a:xfrm>
            <a:custGeom>
              <a:avLst/>
              <a:gdLst/>
              <a:ahLst/>
              <a:cxnLst/>
              <a:rect l="0" t="0" r="0" b="0"/>
              <a:pathLst>
                <a:path w="189514" h="268297">
                  <a:moveTo>
                    <a:pt x="0" y="73699"/>
                  </a:moveTo>
                  <a:lnTo>
                    <a:pt x="22905" y="122630"/>
                  </a:lnTo>
                  <a:lnTo>
                    <a:pt x="42662" y="170475"/>
                  </a:lnTo>
                  <a:lnTo>
                    <a:pt x="70298" y="233455"/>
                  </a:lnTo>
                  <a:lnTo>
                    <a:pt x="91279" y="265573"/>
                  </a:lnTo>
                  <a:lnTo>
                    <a:pt x="98287" y="268296"/>
                  </a:lnTo>
                  <a:lnTo>
                    <a:pt x="105299" y="266601"/>
                  </a:lnTo>
                  <a:lnTo>
                    <a:pt x="112313" y="261962"/>
                  </a:lnTo>
                  <a:lnTo>
                    <a:pt x="123226" y="244329"/>
                  </a:lnTo>
                  <a:lnTo>
                    <a:pt x="130806" y="220894"/>
                  </a:lnTo>
                  <a:lnTo>
                    <a:pt x="138792" y="164602"/>
                  </a:lnTo>
                  <a:lnTo>
                    <a:pt x="151288" y="103094"/>
                  </a:lnTo>
                  <a:lnTo>
                    <a:pt x="168505" y="43211"/>
                  </a:lnTo>
                  <a:lnTo>
                    <a:pt x="178999" y="17093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69669" y="1689231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722" y="165692"/>
                  </a:lnTo>
                  <a:lnTo>
                    <a:pt x="18669" y="218126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59140" y="152077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20235" y="1315906"/>
              <a:ext cx="217932" cy="657107"/>
            </a:xfrm>
            <a:custGeom>
              <a:avLst/>
              <a:gdLst/>
              <a:ahLst/>
              <a:cxnLst/>
              <a:rect l="0" t="0" r="0" b="0"/>
              <a:pathLst>
                <a:path w="217932" h="657107">
                  <a:moveTo>
                    <a:pt x="123174" y="541781"/>
                  </a:moveTo>
                  <a:lnTo>
                    <a:pt x="129240" y="506989"/>
                  </a:lnTo>
                  <a:lnTo>
                    <a:pt x="121600" y="448125"/>
                  </a:lnTo>
                  <a:lnTo>
                    <a:pt x="114286" y="421777"/>
                  </a:lnTo>
                  <a:lnTo>
                    <a:pt x="103236" y="402268"/>
                  </a:lnTo>
                  <a:lnTo>
                    <a:pt x="87407" y="388919"/>
                  </a:lnTo>
                  <a:lnTo>
                    <a:pt x="78272" y="383721"/>
                  </a:lnTo>
                  <a:lnTo>
                    <a:pt x="69843" y="382595"/>
                  </a:lnTo>
                  <a:lnTo>
                    <a:pt x="54238" y="387584"/>
                  </a:lnTo>
                  <a:lnTo>
                    <a:pt x="32299" y="409135"/>
                  </a:lnTo>
                  <a:lnTo>
                    <a:pt x="10980" y="443337"/>
                  </a:lnTo>
                  <a:lnTo>
                    <a:pt x="1024" y="483107"/>
                  </a:lnTo>
                  <a:lnTo>
                    <a:pt x="0" y="545702"/>
                  </a:lnTo>
                  <a:lnTo>
                    <a:pt x="19902" y="604340"/>
                  </a:lnTo>
                  <a:lnTo>
                    <a:pt x="46363" y="649805"/>
                  </a:lnTo>
                  <a:lnTo>
                    <a:pt x="54419" y="654741"/>
                  </a:lnTo>
                  <a:lnTo>
                    <a:pt x="72729" y="657106"/>
                  </a:lnTo>
                  <a:lnTo>
                    <a:pt x="89446" y="651139"/>
                  </a:lnTo>
                  <a:lnTo>
                    <a:pt x="105844" y="638347"/>
                  </a:lnTo>
                  <a:lnTo>
                    <a:pt x="132468" y="606008"/>
                  </a:lnTo>
                  <a:lnTo>
                    <a:pt x="157182" y="546859"/>
                  </a:lnTo>
                  <a:lnTo>
                    <a:pt x="172093" y="492265"/>
                  </a:lnTo>
                  <a:lnTo>
                    <a:pt x="183184" y="436420"/>
                  </a:lnTo>
                  <a:lnTo>
                    <a:pt x="191310" y="374740"/>
                  </a:lnTo>
                  <a:lnTo>
                    <a:pt x="195775" y="313467"/>
                  </a:lnTo>
                  <a:lnTo>
                    <a:pt x="195379" y="263432"/>
                  </a:lnTo>
                  <a:lnTo>
                    <a:pt x="189542" y="212733"/>
                  </a:lnTo>
                  <a:lnTo>
                    <a:pt x="183857" y="153087"/>
                  </a:lnTo>
                  <a:lnTo>
                    <a:pt x="175080" y="104128"/>
                  </a:lnTo>
                  <a:lnTo>
                    <a:pt x="165070" y="51408"/>
                  </a:lnTo>
                  <a:lnTo>
                    <a:pt x="157003" y="23190"/>
                  </a:lnTo>
                  <a:lnTo>
                    <a:pt x="145618" y="2850"/>
                  </a:lnTo>
                  <a:lnTo>
                    <a:pt x="139307" y="0"/>
                  </a:lnTo>
                  <a:lnTo>
                    <a:pt x="132760" y="1609"/>
                  </a:lnTo>
                  <a:lnTo>
                    <a:pt x="126055" y="6191"/>
                  </a:lnTo>
                  <a:lnTo>
                    <a:pt x="115486" y="30000"/>
                  </a:lnTo>
                  <a:lnTo>
                    <a:pt x="104758" y="91298"/>
                  </a:lnTo>
                  <a:lnTo>
                    <a:pt x="95404" y="148467"/>
                  </a:lnTo>
                  <a:lnTo>
                    <a:pt x="92343" y="204820"/>
                  </a:lnTo>
                  <a:lnTo>
                    <a:pt x="97327" y="266600"/>
                  </a:lnTo>
                  <a:lnTo>
                    <a:pt x="102341" y="326724"/>
                  </a:lnTo>
                  <a:lnTo>
                    <a:pt x="113384" y="383660"/>
                  </a:lnTo>
                  <a:lnTo>
                    <a:pt x="121240" y="439967"/>
                  </a:lnTo>
                  <a:lnTo>
                    <a:pt x="134373" y="498738"/>
                  </a:lnTo>
                  <a:lnTo>
                    <a:pt x="152509" y="552187"/>
                  </a:lnTo>
                  <a:lnTo>
                    <a:pt x="183464" y="599347"/>
                  </a:lnTo>
                  <a:lnTo>
                    <a:pt x="217931" y="6260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75037" y="1783988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58616"/>
                  </a:lnTo>
                  <a:lnTo>
                    <a:pt x="0" y="113960"/>
                  </a:lnTo>
                  <a:lnTo>
                    <a:pt x="0" y="164407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32923" y="16155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59265" y="1689230"/>
              <a:ext cx="178985" cy="263215"/>
            </a:xfrm>
            <a:custGeom>
              <a:avLst/>
              <a:gdLst/>
              <a:ahLst/>
              <a:cxnLst/>
              <a:rect l="0" t="0" r="0" b="0"/>
              <a:pathLst>
                <a:path w="178985" h="263215">
                  <a:moveTo>
                    <a:pt x="0" y="84229"/>
                  </a:moveTo>
                  <a:lnTo>
                    <a:pt x="11453" y="133160"/>
                  </a:lnTo>
                  <a:lnTo>
                    <a:pt x="21331" y="181005"/>
                  </a:lnTo>
                  <a:lnTo>
                    <a:pt x="29560" y="243985"/>
                  </a:lnTo>
                  <a:lnTo>
                    <a:pt x="29065" y="248055"/>
                  </a:lnTo>
                  <a:lnTo>
                    <a:pt x="16754" y="203448"/>
                  </a:lnTo>
                  <a:lnTo>
                    <a:pt x="12373" y="152698"/>
                  </a:lnTo>
                  <a:lnTo>
                    <a:pt x="11075" y="98797"/>
                  </a:lnTo>
                  <a:lnTo>
                    <a:pt x="16280" y="51371"/>
                  </a:lnTo>
                  <a:lnTo>
                    <a:pt x="25173" y="28291"/>
                  </a:lnTo>
                  <a:lnTo>
                    <a:pt x="30820" y="18861"/>
                  </a:lnTo>
                  <a:lnTo>
                    <a:pt x="46453" y="5264"/>
                  </a:lnTo>
                  <a:lnTo>
                    <a:pt x="55535" y="0"/>
                  </a:lnTo>
                  <a:lnTo>
                    <a:pt x="65099" y="0"/>
                  </a:lnTo>
                  <a:lnTo>
                    <a:pt x="85085" y="9360"/>
                  </a:lnTo>
                  <a:lnTo>
                    <a:pt x="110478" y="28770"/>
                  </a:lnTo>
                  <a:lnTo>
                    <a:pt x="138409" y="66107"/>
                  </a:lnTo>
                  <a:lnTo>
                    <a:pt x="157733" y="114215"/>
                  </a:lnTo>
                  <a:lnTo>
                    <a:pt x="173573" y="174467"/>
                  </a:lnTo>
                  <a:lnTo>
                    <a:pt x="177915" y="228309"/>
                  </a:lnTo>
                  <a:lnTo>
                    <a:pt x="178984" y="2632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06664" y="1718638"/>
              <a:ext cx="352599" cy="539133"/>
            </a:xfrm>
            <a:custGeom>
              <a:avLst/>
              <a:gdLst/>
              <a:ahLst/>
              <a:cxnLst/>
              <a:rect l="0" t="0" r="0" b="0"/>
              <a:pathLst>
                <a:path w="352599" h="539133">
                  <a:moveTo>
                    <a:pt x="284269" y="170634"/>
                  </a:moveTo>
                  <a:lnTo>
                    <a:pt x="292602" y="116490"/>
                  </a:lnTo>
                  <a:lnTo>
                    <a:pt x="288775" y="61543"/>
                  </a:lnTo>
                  <a:lnTo>
                    <a:pt x="274426" y="25227"/>
                  </a:lnTo>
                  <a:lnTo>
                    <a:pt x="258837" y="9303"/>
                  </a:lnTo>
                  <a:lnTo>
                    <a:pt x="249767" y="3419"/>
                  </a:lnTo>
                  <a:lnTo>
                    <a:pt x="227211" y="0"/>
                  </a:lnTo>
                  <a:lnTo>
                    <a:pt x="214645" y="726"/>
                  </a:lnTo>
                  <a:lnTo>
                    <a:pt x="203928" y="5890"/>
                  </a:lnTo>
                  <a:lnTo>
                    <a:pt x="185781" y="24105"/>
                  </a:lnTo>
                  <a:lnTo>
                    <a:pt x="168000" y="60668"/>
                  </a:lnTo>
                  <a:lnTo>
                    <a:pt x="155323" y="106726"/>
                  </a:lnTo>
                  <a:lnTo>
                    <a:pt x="157159" y="140281"/>
                  </a:lnTo>
                  <a:lnTo>
                    <a:pt x="171348" y="188937"/>
                  </a:lnTo>
                  <a:lnTo>
                    <a:pt x="190370" y="226750"/>
                  </a:lnTo>
                  <a:lnTo>
                    <a:pt x="205101" y="243538"/>
                  </a:lnTo>
                  <a:lnTo>
                    <a:pt x="223347" y="254899"/>
                  </a:lnTo>
                  <a:lnTo>
                    <a:pt x="233126" y="256056"/>
                  </a:lnTo>
                  <a:lnTo>
                    <a:pt x="253350" y="251104"/>
                  </a:lnTo>
                  <a:lnTo>
                    <a:pt x="278878" y="235161"/>
                  </a:lnTo>
                  <a:lnTo>
                    <a:pt x="315607" y="182150"/>
                  </a:lnTo>
                  <a:lnTo>
                    <a:pt x="340172" y="136839"/>
                  </a:lnTo>
                  <a:lnTo>
                    <a:pt x="337352" y="191069"/>
                  </a:lnTo>
                  <a:lnTo>
                    <a:pt x="340118" y="254263"/>
                  </a:lnTo>
                  <a:lnTo>
                    <a:pt x="345271" y="311617"/>
                  </a:lnTo>
                  <a:lnTo>
                    <a:pt x="347011" y="372918"/>
                  </a:lnTo>
                  <a:lnTo>
                    <a:pt x="352598" y="432756"/>
                  </a:lnTo>
                  <a:lnTo>
                    <a:pt x="342870" y="475745"/>
                  </a:lnTo>
                  <a:lnTo>
                    <a:pt x="327499" y="501893"/>
                  </a:lnTo>
                  <a:lnTo>
                    <a:pt x="296948" y="524459"/>
                  </a:lnTo>
                  <a:lnTo>
                    <a:pt x="247081" y="534784"/>
                  </a:lnTo>
                  <a:lnTo>
                    <a:pt x="191396" y="531038"/>
                  </a:lnTo>
                  <a:lnTo>
                    <a:pt x="130310" y="529084"/>
                  </a:lnTo>
                  <a:lnTo>
                    <a:pt x="68114" y="534288"/>
                  </a:lnTo>
                  <a:lnTo>
                    <a:pt x="12204" y="538494"/>
                  </a:lnTo>
                  <a:lnTo>
                    <a:pt x="0" y="5391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65150" y="1257563"/>
              <a:ext cx="245447" cy="623618"/>
            </a:xfrm>
            <a:custGeom>
              <a:avLst/>
              <a:gdLst/>
              <a:ahLst/>
              <a:cxnLst/>
              <a:rect l="0" t="0" r="0" b="0"/>
              <a:pathLst>
                <a:path w="245447" h="623618">
                  <a:moveTo>
                    <a:pt x="10095" y="0"/>
                  </a:moveTo>
                  <a:lnTo>
                    <a:pt x="1762" y="48930"/>
                  </a:lnTo>
                  <a:lnTo>
                    <a:pt x="0" y="108061"/>
                  </a:lnTo>
                  <a:lnTo>
                    <a:pt x="6887" y="164801"/>
                  </a:lnTo>
                  <a:lnTo>
                    <a:pt x="9461" y="221070"/>
                  </a:lnTo>
                  <a:lnTo>
                    <a:pt x="15558" y="277244"/>
                  </a:lnTo>
                  <a:lnTo>
                    <a:pt x="19622" y="334571"/>
                  </a:lnTo>
                  <a:lnTo>
                    <a:pt x="20424" y="397887"/>
                  </a:lnTo>
                  <a:lnTo>
                    <a:pt x="20584" y="455801"/>
                  </a:lnTo>
                  <a:lnTo>
                    <a:pt x="20611" y="509398"/>
                  </a:lnTo>
                  <a:lnTo>
                    <a:pt x="20620" y="564144"/>
                  </a:lnTo>
                  <a:lnTo>
                    <a:pt x="15032" y="606231"/>
                  </a:lnTo>
                  <a:lnTo>
                    <a:pt x="12217" y="611214"/>
                  </a:lnTo>
                  <a:lnTo>
                    <a:pt x="9169" y="611027"/>
                  </a:lnTo>
                  <a:lnTo>
                    <a:pt x="5969" y="607392"/>
                  </a:lnTo>
                  <a:lnTo>
                    <a:pt x="1463" y="579921"/>
                  </a:lnTo>
                  <a:lnTo>
                    <a:pt x="2280" y="520311"/>
                  </a:lnTo>
                  <a:lnTo>
                    <a:pt x="22545" y="458450"/>
                  </a:lnTo>
                  <a:lnTo>
                    <a:pt x="49078" y="411742"/>
                  </a:lnTo>
                  <a:lnTo>
                    <a:pt x="66025" y="396296"/>
                  </a:lnTo>
                  <a:lnTo>
                    <a:pt x="105500" y="376848"/>
                  </a:lnTo>
                  <a:lnTo>
                    <a:pt x="129316" y="378448"/>
                  </a:lnTo>
                  <a:lnTo>
                    <a:pt x="154328" y="388128"/>
                  </a:lnTo>
                  <a:lnTo>
                    <a:pt x="209719" y="432867"/>
                  </a:lnTo>
                  <a:lnTo>
                    <a:pt x="230419" y="469198"/>
                  </a:lnTo>
                  <a:lnTo>
                    <a:pt x="243961" y="504009"/>
                  </a:lnTo>
                  <a:lnTo>
                    <a:pt x="245446" y="525821"/>
                  </a:lnTo>
                  <a:lnTo>
                    <a:pt x="241037" y="547213"/>
                  </a:lnTo>
                  <a:lnTo>
                    <a:pt x="231279" y="568419"/>
                  </a:lnTo>
                  <a:lnTo>
                    <a:pt x="201453" y="600089"/>
                  </a:lnTo>
                  <a:lnTo>
                    <a:pt x="162980" y="620521"/>
                  </a:lnTo>
                  <a:lnTo>
                    <a:pt x="138874" y="623617"/>
                  </a:lnTo>
                  <a:lnTo>
                    <a:pt x="79219" y="613096"/>
                  </a:lnTo>
                  <a:lnTo>
                    <a:pt x="52208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48985" y="1615532"/>
              <a:ext cx="126343" cy="178985"/>
            </a:xfrm>
            <a:custGeom>
              <a:avLst/>
              <a:gdLst/>
              <a:ahLst/>
              <a:cxnLst/>
              <a:rect l="0" t="0" r="0" b="0"/>
              <a:pathLst>
                <a:path w="126343" h="178985">
                  <a:moveTo>
                    <a:pt x="0" y="0"/>
                  </a:moveTo>
                  <a:lnTo>
                    <a:pt x="26364" y="59940"/>
                  </a:lnTo>
                  <a:lnTo>
                    <a:pt x="59898" y="112066"/>
                  </a:lnTo>
                  <a:lnTo>
                    <a:pt x="80788" y="146288"/>
                  </a:lnTo>
                  <a:lnTo>
                    <a:pt x="97907" y="161723"/>
                  </a:lnTo>
                  <a:lnTo>
                    <a:pt x="126342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75285" y="1573418"/>
              <a:ext cx="315856" cy="663296"/>
            </a:xfrm>
            <a:custGeom>
              <a:avLst/>
              <a:gdLst/>
              <a:ahLst/>
              <a:cxnLst/>
              <a:rect l="0" t="0" r="0" b="0"/>
              <a:pathLst>
                <a:path w="315856" h="663296">
                  <a:moveTo>
                    <a:pt x="315855" y="0"/>
                  </a:moveTo>
                  <a:lnTo>
                    <a:pt x="286547" y="55141"/>
                  </a:lnTo>
                  <a:lnTo>
                    <a:pt x="252522" y="114756"/>
                  </a:lnTo>
                  <a:lnTo>
                    <a:pt x="224804" y="169486"/>
                  </a:lnTo>
                  <a:lnTo>
                    <a:pt x="199386" y="221995"/>
                  </a:lnTo>
                  <a:lnTo>
                    <a:pt x="171836" y="277427"/>
                  </a:lnTo>
                  <a:lnTo>
                    <a:pt x="143864" y="333437"/>
                  </a:lnTo>
                  <a:lnTo>
                    <a:pt x="115809" y="392680"/>
                  </a:lnTo>
                  <a:lnTo>
                    <a:pt x="94756" y="443123"/>
                  </a:lnTo>
                  <a:lnTo>
                    <a:pt x="73700" y="491994"/>
                  </a:lnTo>
                  <a:lnTo>
                    <a:pt x="52643" y="539230"/>
                  </a:lnTo>
                  <a:lnTo>
                    <a:pt x="24567" y="602003"/>
                  </a:lnTo>
                  <a:lnTo>
                    <a:pt x="0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95389" y="2493667"/>
              <a:ext cx="379027" cy="722197"/>
            </a:xfrm>
            <a:custGeom>
              <a:avLst/>
              <a:gdLst/>
              <a:ahLst/>
              <a:cxnLst/>
              <a:rect l="0" t="0" r="0" b="0"/>
              <a:pathLst>
                <a:path w="379027" h="722197">
                  <a:moveTo>
                    <a:pt x="0" y="595854"/>
                  </a:moveTo>
                  <a:lnTo>
                    <a:pt x="20243" y="540713"/>
                  </a:lnTo>
                  <a:lnTo>
                    <a:pt x="44992" y="486709"/>
                  </a:lnTo>
                  <a:lnTo>
                    <a:pt x="67986" y="423560"/>
                  </a:lnTo>
                  <a:lnTo>
                    <a:pt x="83792" y="372958"/>
                  </a:lnTo>
                  <a:lnTo>
                    <a:pt x="98180" y="318249"/>
                  </a:lnTo>
                  <a:lnTo>
                    <a:pt x="115802" y="259820"/>
                  </a:lnTo>
                  <a:lnTo>
                    <a:pt x="129849" y="200234"/>
                  </a:lnTo>
                  <a:lnTo>
                    <a:pt x="145968" y="152510"/>
                  </a:lnTo>
                  <a:lnTo>
                    <a:pt x="151124" y="147043"/>
                  </a:lnTo>
                  <a:lnTo>
                    <a:pt x="155732" y="148078"/>
                  </a:lnTo>
                  <a:lnTo>
                    <a:pt x="159973" y="153447"/>
                  </a:lnTo>
                  <a:lnTo>
                    <a:pt x="170458" y="216916"/>
                  </a:lnTo>
                  <a:lnTo>
                    <a:pt x="188479" y="272998"/>
                  </a:lnTo>
                  <a:lnTo>
                    <a:pt x="204261" y="294825"/>
                  </a:lnTo>
                  <a:lnTo>
                    <a:pt x="213383" y="303921"/>
                  </a:lnTo>
                  <a:lnTo>
                    <a:pt x="221804" y="307646"/>
                  </a:lnTo>
                  <a:lnTo>
                    <a:pt x="229757" y="307789"/>
                  </a:lnTo>
                  <a:lnTo>
                    <a:pt x="237400" y="305545"/>
                  </a:lnTo>
                  <a:lnTo>
                    <a:pt x="252130" y="293693"/>
                  </a:lnTo>
                  <a:lnTo>
                    <a:pt x="266476" y="274387"/>
                  </a:lnTo>
                  <a:lnTo>
                    <a:pt x="291630" y="220572"/>
                  </a:lnTo>
                  <a:lnTo>
                    <a:pt x="319164" y="164679"/>
                  </a:lnTo>
                  <a:lnTo>
                    <a:pt x="339932" y="111608"/>
                  </a:lnTo>
                  <a:lnTo>
                    <a:pt x="357904" y="55790"/>
                  </a:lnTo>
                  <a:lnTo>
                    <a:pt x="371994" y="2134"/>
                  </a:lnTo>
                  <a:lnTo>
                    <a:pt x="373168" y="0"/>
                  </a:lnTo>
                  <a:lnTo>
                    <a:pt x="369343" y="53831"/>
                  </a:lnTo>
                  <a:lnTo>
                    <a:pt x="367494" y="109589"/>
                  </a:lnTo>
                  <a:lnTo>
                    <a:pt x="361311" y="159837"/>
                  </a:lnTo>
                  <a:lnTo>
                    <a:pt x="358959" y="217490"/>
                  </a:lnTo>
                  <a:lnTo>
                    <a:pt x="358262" y="273306"/>
                  </a:lnTo>
                  <a:lnTo>
                    <a:pt x="358055" y="332609"/>
                  </a:lnTo>
                  <a:lnTo>
                    <a:pt x="356824" y="388914"/>
                  </a:lnTo>
                  <a:lnTo>
                    <a:pt x="351910" y="448361"/>
                  </a:lnTo>
                  <a:lnTo>
                    <a:pt x="355654" y="502370"/>
                  </a:lnTo>
                  <a:lnTo>
                    <a:pt x="357511" y="563134"/>
                  </a:lnTo>
                  <a:lnTo>
                    <a:pt x="363467" y="620197"/>
                  </a:lnTo>
                  <a:lnTo>
                    <a:pt x="374739" y="681425"/>
                  </a:lnTo>
                  <a:lnTo>
                    <a:pt x="379026" y="722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93589" y="2763138"/>
              <a:ext cx="172045" cy="396712"/>
            </a:xfrm>
            <a:custGeom>
              <a:avLst/>
              <a:gdLst/>
              <a:ahLst/>
              <a:cxnLst/>
              <a:rect l="0" t="0" r="0" b="0"/>
              <a:pathLst>
                <a:path w="172045" h="396712">
                  <a:moveTo>
                    <a:pt x="28225" y="136871"/>
                  </a:moveTo>
                  <a:lnTo>
                    <a:pt x="18650" y="160917"/>
                  </a:lnTo>
                  <a:lnTo>
                    <a:pt x="7981" y="175244"/>
                  </a:lnTo>
                  <a:lnTo>
                    <a:pt x="0" y="218821"/>
                  </a:lnTo>
                  <a:lnTo>
                    <a:pt x="3224" y="270596"/>
                  </a:lnTo>
                  <a:lnTo>
                    <a:pt x="11589" y="322982"/>
                  </a:lnTo>
                  <a:lnTo>
                    <a:pt x="26065" y="375105"/>
                  </a:lnTo>
                  <a:lnTo>
                    <a:pt x="37403" y="393271"/>
                  </a:lnTo>
                  <a:lnTo>
                    <a:pt x="46042" y="396711"/>
                  </a:lnTo>
                  <a:lnTo>
                    <a:pt x="68119" y="394295"/>
                  </a:lnTo>
                  <a:lnTo>
                    <a:pt x="87290" y="379183"/>
                  </a:lnTo>
                  <a:lnTo>
                    <a:pt x="108117" y="347487"/>
                  </a:lnTo>
                  <a:lnTo>
                    <a:pt x="133129" y="284274"/>
                  </a:lnTo>
                  <a:lnTo>
                    <a:pt x="140806" y="249566"/>
                  </a:lnTo>
                  <a:lnTo>
                    <a:pt x="144941" y="224392"/>
                  </a:lnTo>
                  <a:lnTo>
                    <a:pt x="163541" y="170277"/>
                  </a:lnTo>
                  <a:lnTo>
                    <a:pt x="172044" y="113233"/>
                  </a:lnTo>
                  <a:lnTo>
                    <a:pt x="171443" y="61237"/>
                  </a:lnTo>
                  <a:lnTo>
                    <a:pt x="1650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89489" y="2468340"/>
              <a:ext cx="37652" cy="652768"/>
            </a:xfrm>
            <a:custGeom>
              <a:avLst/>
              <a:gdLst/>
              <a:ahLst/>
              <a:cxnLst/>
              <a:rect l="0" t="0" r="0" b="0"/>
              <a:pathLst>
                <a:path w="37652" h="652768">
                  <a:moveTo>
                    <a:pt x="6065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5760" y="156280"/>
                  </a:lnTo>
                  <a:lnTo>
                    <a:pt x="5975" y="207612"/>
                  </a:lnTo>
                  <a:lnTo>
                    <a:pt x="13283" y="270124"/>
                  </a:lnTo>
                  <a:lnTo>
                    <a:pt x="15613" y="320372"/>
                  </a:lnTo>
                  <a:lnTo>
                    <a:pt x="17473" y="372305"/>
                  </a:lnTo>
                  <a:lnTo>
                    <a:pt x="22574" y="423568"/>
                  </a:lnTo>
                  <a:lnTo>
                    <a:pt x="18122" y="483404"/>
                  </a:lnTo>
                  <a:lnTo>
                    <a:pt x="22485" y="540284"/>
                  </a:lnTo>
                  <a:lnTo>
                    <a:pt x="27376" y="602645"/>
                  </a:lnTo>
                  <a:lnTo>
                    <a:pt x="37651" y="652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97133" y="2510454"/>
              <a:ext cx="14278" cy="568540"/>
            </a:xfrm>
            <a:custGeom>
              <a:avLst/>
              <a:gdLst/>
              <a:ahLst/>
              <a:cxnLst/>
              <a:rect l="0" t="0" r="0" b="0"/>
              <a:pathLst>
                <a:path w="14278" h="568540">
                  <a:moveTo>
                    <a:pt x="14277" y="0"/>
                  </a:moveTo>
                  <a:lnTo>
                    <a:pt x="5211" y="58617"/>
                  </a:lnTo>
                  <a:lnTo>
                    <a:pt x="4182" y="121353"/>
                  </a:lnTo>
                  <a:lnTo>
                    <a:pt x="3877" y="176856"/>
                  </a:lnTo>
                  <a:lnTo>
                    <a:pt x="3786" y="228527"/>
                  </a:lnTo>
                  <a:lnTo>
                    <a:pt x="3760" y="280881"/>
                  </a:lnTo>
                  <a:lnTo>
                    <a:pt x="3751" y="339028"/>
                  </a:lnTo>
                  <a:lnTo>
                    <a:pt x="9338" y="389531"/>
                  </a:lnTo>
                  <a:lnTo>
                    <a:pt x="5842" y="419570"/>
                  </a:lnTo>
                  <a:lnTo>
                    <a:pt x="0" y="448518"/>
                  </a:lnTo>
                  <a:lnTo>
                    <a:pt x="2661" y="505230"/>
                  </a:lnTo>
                  <a:lnTo>
                    <a:pt x="3748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64011" y="2742081"/>
              <a:ext cx="305327" cy="63172"/>
            </a:xfrm>
            <a:custGeom>
              <a:avLst/>
              <a:gdLst/>
              <a:ahLst/>
              <a:cxnLst/>
              <a:rect l="0" t="0" r="0" b="0"/>
              <a:pathLst>
                <a:path w="305327" h="63172">
                  <a:moveTo>
                    <a:pt x="305326" y="0"/>
                  </a:moveTo>
                  <a:lnTo>
                    <a:pt x="248062" y="3119"/>
                  </a:lnTo>
                  <a:lnTo>
                    <a:pt x="195552" y="11453"/>
                  </a:lnTo>
                  <a:lnTo>
                    <a:pt x="144899" y="21331"/>
                  </a:lnTo>
                  <a:lnTo>
                    <a:pt x="85164" y="35149"/>
                  </a:lnTo>
                  <a:lnTo>
                    <a:pt x="22888" y="552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32508" y="2878952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7409" y="57264"/>
                  </a:lnTo>
                  <a:lnTo>
                    <a:pt x="2195" y="106654"/>
                  </a:lnTo>
                  <a:lnTo>
                    <a:pt x="650" y="15209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43036" y="271049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700964" y="2736583"/>
              <a:ext cx="186615" cy="563863"/>
            </a:xfrm>
            <a:custGeom>
              <a:avLst/>
              <a:gdLst/>
              <a:ahLst/>
              <a:cxnLst/>
              <a:rect l="0" t="0" r="0" b="0"/>
              <a:pathLst>
                <a:path w="186615" h="563863">
                  <a:moveTo>
                    <a:pt x="0" y="216068"/>
                  </a:moveTo>
                  <a:lnTo>
                    <a:pt x="3119" y="258759"/>
                  </a:lnTo>
                  <a:lnTo>
                    <a:pt x="11453" y="302417"/>
                  </a:lnTo>
                  <a:lnTo>
                    <a:pt x="21331" y="354736"/>
                  </a:lnTo>
                  <a:lnTo>
                    <a:pt x="29560" y="409445"/>
                  </a:lnTo>
                  <a:lnTo>
                    <a:pt x="42771" y="467874"/>
                  </a:lnTo>
                  <a:lnTo>
                    <a:pt x="49718" y="506316"/>
                  </a:lnTo>
                  <a:lnTo>
                    <a:pt x="58323" y="563862"/>
                  </a:lnTo>
                  <a:lnTo>
                    <a:pt x="54111" y="535589"/>
                  </a:lnTo>
                  <a:lnTo>
                    <a:pt x="45600" y="478593"/>
                  </a:lnTo>
                  <a:lnTo>
                    <a:pt x="36984" y="417636"/>
                  </a:lnTo>
                  <a:lnTo>
                    <a:pt x="31482" y="365891"/>
                  </a:lnTo>
                  <a:lnTo>
                    <a:pt x="23463" y="310610"/>
                  </a:lnTo>
                  <a:lnTo>
                    <a:pt x="21532" y="254630"/>
                  </a:lnTo>
                  <a:lnTo>
                    <a:pt x="29453" y="192810"/>
                  </a:lnTo>
                  <a:lnTo>
                    <a:pt x="30953" y="146005"/>
                  </a:lnTo>
                  <a:lnTo>
                    <a:pt x="34518" y="93923"/>
                  </a:lnTo>
                  <a:lnTo>
                    <a:pt x="46102" y="51975"/>
                  </a:lnTo>
                  <a:lnTo>
                    <a:pt x="70978" y="11949"/>
                  </a:lnTo>
                  <a:lnTo>
                    <a:pt x="90817" y="2516"/>
                  </a:lnTo>
                  <a:lnTo>
                    <a:pt x="102659" y="0"/>
                  </a:lnTo>
                  <a:lnTo>
                    <a:pt x="114063" y="1833"/>
                  </a:lnTo>
                  <a:lnTo>
                    <a:pt x="136092" y="13228"/>
                  </a:lnTo>
                  <a:lnTo>
                    <a:pt x="162636" y="39374"/>
                  </a:lnTo>
                  <a:lnTo>
                    <a:pt x="179730" y="74937"/>
                  </a:lnTo>
                  <a:lnTo>
                    <a:pt x="186614" y="115109"/>
                  </a:lnTo>
                  <a:lnTo>
                    <a:pt x="181985" y="139612"/>
                  </a:lnTo>
                  <a:lnTo>
                    <a:pt x="154361" y="189527"/>
                  </a:lnTo>
                  <a:lnTo>
                    <a:pt x="125285" y="219382"/>
                  </a:lnTo>
                  <a:lnTo>
                    <a:pt x="94443" y="237457"/>
                  </a:lnTo>
                  <a:lnTo>
                    <a:pt x="31585" y="247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27347" y="2489397"/>
              <a:ext cx="42115" cy="547483"/>
            </a:xfrm>
            <a:custGeom>
              <a:avLst/>
              <a:gdLst/>
              <a:ahLst/>
              <a:cxnLst/>
              <a:rect l="0" t="0" r="0" b="0"/>
              <a:pathLst>
                <a:path w="42115" h="547483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8406" y="175728"/>
                  </a:lnTo>
                  <a:lnTo>
                    <a:pt x="16789" y="226892"/>
                  </a:lnTo>
                  <a:lnTo>
                    <a:pt x="20962" y="284816"/>
                  </a:lnTo>
                  <a:lnTo>
                    <a:pt x="27918" y="338374"/>
                  </a:lnTo>
                  <a:lnTo>
                    <a:pt x="33981" y="398985"/>
                  </a:lnTo>
                  <a:lnTo>
                    <a:pt x="37330" y="426501"/>
                  </a:lnTo>
                  <a:lnTo>
                    <a:pt x="36187" y="479001"/>
                  </a:lnTo>
                  <a:lnTo>
                    <a:pt x="40358" y="518612"/>
                  </a:lnTo>
                  <a:lnTo>
                    <a:pt x="42114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43161" y="2725616"/>
              <a:ext cx="221099" cy="274584"/>
            </a:xfrm>
            <a:custGeom>
              <a:avLst/>
              <a:gdLst/>
              <a:ahLst/>
              <a:cxnLst/>
              <a:rect l="0" t="0" r="0" b="0"/>
              <a:pathLst>
                <a:path w="221099" h="274584">
                  <a:moveTo>
                    <a:pt x="0" y="163864"/>
                  </a:moveTo>
                  <a:lnTo>
                    <a:pt x="42692" y="149291"/>
                  </a:lnTo>
                  <a:lnTo>
                    <a:pt x="105335" y="110866"/>
                  </a:lnTo>
                  <a:lnTo>
                    <a:pt x="165341" y="69076"/>
                  </a:lnTo>
                  <a:lnTo>
                    <a:pt x="179939" y="53886"/>
                  </a:lnTo>
                  <a:lnTo>
                    <a:pt x="190327" y="35436"/>
                  </a:lnTo>
                  <a:lnTo>
                    <a:pt x="191225" y="26772"/>
                  </a:lnTo>
                  <a:lnTo>
                    <a:pt x="185985" y="10907"/>
                  </a:lnTo>
                  <a:lnTo>
                    <a:pt x="178972" y="5741"/>
                  </a:lnTo>
                  <a:lnTo>
                    <a:pt x="158702" y="0"/>
                  </a:lnTo>
                  <a:lnTo>
                    <a:pt x="126571" y="2358"/>
                  </a:lnTo>
                  <a:lnTo>
                    <a:pt x="94824" y="16054"/>
                  </a:lnTo>
                  <a:lnTo>
                    <a:pt x="68780" y="40520"/>
                  </a:lnTo>
                  <a:lnTo>
                    <a:pt x="46245" y="75585"/>
                  </a:lnTo>
                  <a:lnTo>
                    <a:pt x="35929" y="121199"/>
                  </a:lnTo>
                  <a:lnTo>
                    <a:pt x="32872" y="171760"/>
                  </a:lnTo>
                  <a:lnTo>
                    <a:pt x="37556" y="212607"/>
                  </a:lnTo>
                  <a:lnTo>
                    <a:pt x="46327" y="232710"/>
                  </a:lnTo>
                  <a:lnTo>
                    <a:pt x="59194" y="249444"/>
                  </a:lnTo>
                  <a:lnTo>
                    <a:pt x="76612" y="264681"/>
                  </a:lnTo>
                  <a:lnTo>
                    <a:pt x="102289" y="273012"/>
                  </a:lnTo>
                  <a:lnTo>
                    <a:pt x="146511" y="274583"/>
                  </a:lnTo>
                  <a:lnTo>
                    <a:pt x="205557" y="262628"/>
                  </a:lnTo>
                  <a:lnTo>
                    <a:pt x="221098" y="258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79461" y="2636796"/>
              <a:ext cx="164257" cy="336913"/>
            </a:xfrm>
            <a:custGeom>
              <a:avLst/>
              <a:gdLst/>
              <a:ahLst/>
              <a:cxnLst/>
              <a:rect l="0" t="0" r="0" b="0"/>
              <a:pathLst>
                <a:path w="164257" h="336913">
                  <a:moveTo>
                    <a:pt x="126954" y="0"/>
                  </a:moveTo>
                  <a:lnTo>
                    <a:pt x="101738" y="22877"/>
                  </a:lnTo>
                  <a:lnTo>
                    <a:pt x="43530" y="64318"/>
                  </a:lnTo>
                  <a:lnTo>
                    <a:pt x="4689" y="107054"/>
                  </a:lnTo>
                  <a:lnTo>
                    <a:pt x="991" y="116993"/>
                  </a:lnTo>
                  <a:lnTo>
                    <a:pt x="0" y="137394"/>
                  </a:lnTo>
                  <a:lnTo>
                    <a:pt x="4883" y="145409"/>
                  </a:lnTo>
                  <a:lnTo>
                    <a:pt x="22787" y="157433"/>
                  </a:lnTo>
                  <a:lnTo>
                    <a:pt x="82792" y="178457"/>
                  </a:lnTo>
                  <a:lnTo>
                    <a:pt x="126549" y="198508"/>
                  </a:lnTo>
                  <a:lnTo>
                    <a:pt x="152830" y="218174"/>
                  </a:lnTo>
                  <a:lnTo>
                    <a:pt x="161851" y="238126"/>
                  </a:lnTo>
                  <a:lnTo>
                    <a:pt x="164256" y="249998"/>
                  </a:lnTo>
                  <a:lnTo>
                    <a:pt x="163520" y="260252"/>
                  </a:lnTo>
                  <a:lnTo>
                    <a:pt x="156464" y="277884"/>
                  </a:lnTo>
                  <a:lnTo>
                    <a:pt x="139337" y="300965"/>
                  </a:lnTo>
                  <a:lnTo>
                    <a:pt x="119979" y="312357"/>
                  </a:lnTo>
                  <a:lnTo>
                    <a:pt x="63081" y="331772"/>
                  </a:lnTo>
                  <a:lnTo>
                    <a:pt x="61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86887" y="2710495"/>
              <a:ext cx="264031" cy="252839"/>
            </a:xfrm>
            <a:custGeom>
              <a:avLst/>
              <a:gdLst/>
              <a:ahLst/>
              <a:cxnLst/>
              <a:rect l="0" t="0" r="0" b="0"/>
              <a:pathLst>
                <a:path w="264031" h="252839">
                  <a:moveTo>
                    <a:pt x="130180" y="21057"/>
                  </a:moveTo>
                  <a:lnTo>
                    <a:pt x="79155" y="35630"/>
                  </a:lnTo>
                  <a:lnTo>
                    <a:pt x="35744" y="60461"/>
                  </a:lnTo>
                  <a:lnTo>
                    <a:pt x="20748" y="77174"/>
                  </a:lnTo>
                  <a:lnTo>
                    <a:pt x="5729" y="109434"/>
                  </a:lnTo>
                  <a:lnTo>
                    <a:pt x="0" y="134036"/>
                  </a:lnTo>
                  <a:lnTo>
                    <a:pt x="5853" y="178425"/>
                  </a:lnTo>
                  <a:lnTo>
                    <a:pt x="14093" y="199793"/>
                  </a:lnTo>
                  <a:lnTo>
                    <a:pt x="38462" y="230384"/>
                  </a:lnTo>
                  <a:lnTo>
                    <a:pt x="57831" y="247062"/>
                  </a:lnTo>
                  <a:lnTo>
                    <a:pt x="69080" y="251276"/>
                  </a:lnTo>
                  <a:lnTo>
                    <a:pt x="94056" y="252838"/>
                  </a:lnTo>
                  <a:lnTo>
                    <a:pt x="134425" y="247141"/>
                  </a:lnTo>
                  <a:lnTo>
                    <a:pt x="158973" y="235013"/>
                  </a:lnTo>
                  <a:lnTo>
                    <a:pt x="220106" y="188573"/>
                  </a:lnTo>
                  <a:lnTo>
                    <a:pt x="245863" y="156479"/>
                  </a:lnTo>
                  <a:lnTo>
                    <a:pt x="260253" y="117854"/>
                  </a:lnTo>
                  <a:lnTo>
                    <a:pt x="264030" y="90594"/>
                  </a:lnTo>
                  <a:lnTo>
                    <a:pt x="259469" y="66001"/>
                  </a:lnTo>
                  <a:lnTo>
                    <a:pt x="243748" y="35544"/>
                  </a:lnTo>
                  <a:lnTo>
                    <a:pt x="229788" y="20477"/>
                  </a:lnTo>
                  <a:lnTo>
                    <a:pt x="204538" y="6587"/>
                  </a:lnTo>
                  <a:lnTo>
                    <a:pt x="1828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17684" y="2379710"/>
              <a:ext cx="125768" cy="562413"/>
            </a:xfrm>
            <a:custGeom>
              <a:avLst/>
              <a:gdLst/>
              <a:ahLst/>
              <a:cxnLst/>
              <a:rect l="0" t="0" r="0" b="0"/>
              <a:pathLst>
                <a:path w="125768" h="562413">
                  <a:moveTo>
                    <a:pt x="62596" y="562412"/>
                  </a:moveTo>
                  <a:lnTo>
                    <a:pt x="54263" y="524934"/>
                  </a:lnTo>
                  <a:lnTo>
                    <a:pt x="46912" y="467921"/>
                  </a:lnTo>
                  <a:lnTo>
                    <a:pt x="37542" y="417562"/>
                  </a:lnTo>
                  <a:lnTo>
                    <a:pt x="32946" y="360006"/>
                  </a:lnTo>
                  <a:lnTo>
                    <a:pt x="24157" y="299383"/>
                  </a:lnTo>
                  <a:lnTo>
                    <a:pt x="20401" y="245832"/>
                  </a:lnTo>
                  <a:lnTo>
                    <a:pt x="12399" y="198119"/>
                  </a:lnTo>
                  <a:lnTo>
                    <a:pt x="3789" y="146287"/>
                  </a:lnTo>
                  <a:lnTo>
                    <a:pt x="718" y="88166"/>
                  </a:lnTo>
                  <a:lnTo>
                    <a:pt x="0" y="51379"/>
                  </a:lnTo>
                  <a:lnTo>
                    <a:pt x="9039" y="24891"/>
                  </a:lnTo>
                  <a:lnTo>
                    <a:pt x="16362" y="14551"/>
                  </a:lnTo>
                  <a:lnTo>
                    <a:pt x="25925" y="7659"/>
                  </a:lnTo>
                  <a:lnTo>
                    <a:pt x="49027" y="0"/>
                  </a:lnTo>
                  <a:lnTo>
                    <a:pt x="88341" y="1278"/>
                  </a:lnTo>
                  <a:lnTo>
                    <a:pt x="125767" y="149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85523" y="2699967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74591" y="17958"/>
                  </a:lnTo>
                  <a:lnTo>
                    <a:pt x="26779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90933" y="2489397"/>
              <a:ext cx="17680" cy="536954"/>
            </a:xfrm>
            <a:custGeom>
              <a:avLst/>
              <a:gdLst/>
              <a:ahLst/>
              <a:cxnLst/>
              <a:rect l="0" t="0" r="0" b="0"/>
              <a:pathLst>
                <a:path w="17680" h="536954">
                  <a:moveTo>
                    <a:pt x="0" y="0"/>
                  </a:moveTo>
                  <a:lnTo>
                    <a:pt x="0" y="60383"/>
                  </a:lnTo>
                  <a:lnTo>
                    <a:pt x="0" y="114987"/>
                  </a:lnTo>
                  <a:lnTo>
                    <a:pt x="0" y="165091"/>
                  </a:lnTo>
                  <a:lnTo>
                    <a:pt x="0" y="212692"/>
                  </a:lnTo>
                  <a:lnTo>
                    <a:pt x="5589" y="275590"/>
                  </a:lnTo>
                  <a:lnTo>
                    <a:pt x="9065" y="324462"/>
                  </a:lnTo>
                  <a:lnTo>
                    <a:pt x="11409" y="387312"/>
                  </a:lnTo>
                  <a:lnTo>
                    <a:pt x="17679" y="443482"/>
                  </a:lnTo>
                  <a:lnTo>
                    <a:pt x="17270" y="506098"/>
                  </a:lnTo>
                  <a:lnTo>
                    <a:pt x="10528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66725" y="2489397"/>
              <a:ext cx="424856" cy="574731"/>
            </a:xfrm>
            <a:custGeom>
              <a:avLst/>
              <a:gdLst/>
              <a:ahLst/>
              <a:cxnLst/>
              <a:rect l="0" t="0" r="0" b="0"/>
              <a:pathLst>
                <a:path w="424856" h="574731">
                  <a:moveTo>
                    <a:pt x="197949" y="42114"/>
                  </a:moveTo>
                  <a:lnTo>
                    <a:pt x="148397" y="62357"/>
                  </a:lnTo>
                  <a:lnTo>
                    <a:pt x="87996" y="111077"/>
                  </a:lnTo>
                  <a:lnTo>
                    <a:pt x="47372" y="172088"/>
                  </a:lnTo>
                  <a:lnTo>
                    <a:pt x="22811" y="231946"/>
                  </a:lnTo>
                  <a:lnTo>
                    <a:pt x="4971" y="289900"/>
                  </a:lnTo>
                  <a:lnTo>
                    <a:pt x="0" y="341700"/>
                  </a:lnTo>
                  <a:lnTo>
                    <a:pt x="6726" y="396869"/>
                  </a:lnTo>
                  <a:lnTo>
                    <a:pt x="22439" y="441562"/>
                  </a:lnTo>
                  <a:lnTo>
                    <a:pt x="61383" y="496979"/>
                  </a:lnTo>
                  <a:lnTo>
                    <a:pt x="89215" y="531787"/>
                  </a:lnTo>
                  <a:lnTo>
                    <a:pt x="132883" y="560023"/>
                  </a:lnTo>
                  <a:lnTo>
                    <a:pt x="168142" y="572905"/>
                  </a:lnTo>
                  <a:lnTo>
                    <a:pt x="231272" y="574730"/>
                  </a:lnTo>
                  <a:lnTo>
                    <a:pt x="264232" y="567781"/>
                  </a:lnTo>
                  <a:lnTo>
                    <a:pt x="317280" y="537843"/>
                  </a:lnTo>
                  <a:lnTo>
                    <a:pt x="373013" y="487872"/>
                  </a:lnTo>
                  <a:lnTo>
                    <a:pt x="393014" y="429642"/>
                  </a:lnTo>
                  <a:lnTo>
                    <a:pt x="411349" y="374466"/>
                  </a:lnTo>
                  <a:lnTo>
                    <a:pt x="424175" y="321913"/>
                  </a:lnTo>
                  <a:lnTo>
                    <a:pt x="424855" y="261888"/>
                  </a:lnTo>
                  <a:lnTo>
                    <a:pt x="414529" y="202768"/>
                  </a:lnTo>
                  <a:lnTo>
                    <a:pt x="395668" y="141568"/>
                  </a:lnTo>
                  <a:lnTo>
                    <a:pt x="378715" y="112266"/>
                  </a:lnTo>
                  <a:lnTo>
                    <a:pt x="338177" y="66985"/>
                  </a:lnTo>
                  <a:lnTo>
                    <a:pt x="275094" y="26412"/>
                  </a:lnTo>
                  <a:lnTo>
                    <a:pt x="218139" y="3589"/>
                  </a:lnTo>
                  <a:lnTo>
                    <a:pt x="2084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811108" y="2308124"/>
            <a:ext cx="3727089" cy="966239"/>
            <a:chOff x="2811108" y="2308124"/>
            <a:chExt cx="3727089" cy="966239"/>
          </a:xfrm>
        </p:grpSpPr>
        <p:sp>
          <p:nvSpPr>
            <p:cNvPr id="2" name="Freeform 1"/>
            <p:cNvSpPr/>
            <p:nvPr/>
          </p:nvSpPr>
          <p:spPr>
            <a:xfrm>
              <a:off x="2811108" y="2359324"/>
              <a:ext cx="414933" cy="757112"/>
            </a:xfrm>
            <a:custGeom>
              <a:avLst/>
              <a:gdLst/>
              <a:ahLst/>
              <a:cxnLst/>
              <a:rect l="0" t="0" r="0" b="0"/>
              <a:pathLst>
                <a:path w="414933" h="757112">
                  <a:moveTo>
                    <a:pt x="0" y="72758"/>
                  </a:moveTo>
                  <a:lnTo>
                    <a:pt x="63451" y="53630"/>
                  </a:lnTo>
                  <a:lnTo>
                    <a:pt x="112127" y="37325"/>
                  </a:lnTo>
                  <a:lnTo>
                    <a:pt x="169314" y="24565"/>
                  </a:lnTo>
                  <a:lnTo>
                    <a:pt x="224993" y="13375"/>
                  </a:lnTo>
                  <a:lnTo>
                    <a:pt x="283084" y="3821"/>
                  </a:lnTo>
                  <a:lnTo>
                    <a:pt x="345820" y="0"/>
                  </a:lnTo>
                  <a:lnTo>
                    <a:pt x="397683" y="4834"/>
                  </a:lnTo>
                  <a:lnTo>
                    <a:pt x="405502" y="11098"/>
                  </a:lnTo>
                  <a:lnTo>
                    <a:pt x="414190" y="30536"/>
                  </a:lnTo>
                  <a:lnTo>
                    <a:pt x="414932" y="51653"/>
                  </a:lnTo>
                  <a:lnTo>
                    <a:pt x="401605" y="105508"/>
                  </a:lnTo>
                  <a:lnTo>
                    <a:pt x="381060" y="157910"/>
                  </a:lnTo>
                  <a:lnTo>
                    <a:pt x="365390" y="218910"/>
                  </a:lnTo>
                  <a:lnTo>
                    <a:pt x="354579" y="269961"/>
                  </a:lnTo>
                  <a:lnTo>
                    <a:pt x="343966" y="322131"/>
                  </a:lnTo>
                  <a:lnTo>
                    <a:pt x="333414" y="380223"/>
                  </a:lnTo>
                  <a:lnTo>
                    <a:pt x="329508" y="424269"/>
                  </a:lnTo>
                  <a:lnTo>
                    <a:pt x="321071" y="482626"/>
                  </a:lnTo>
                  <a:lnTo>
                    <a:pt x="309992" y="531503"/>
                  </a:lnTo>
                  <a:lnTo>
                    <a:pt x="303590" y="587319"/>
                  </a:lnTo>
                  <a:lnTo>
                    <a:pt x="294284" y="640902"/>
                  </a:lnTo>
                  <a:lnTo>
                    <a:pt x="287237" y="690703"/>
                  </a:lnTo>
                  <a:lnTo>
                    <a:pt x="277425" y="750619"/>
                  </a:lnTo>
                  <a:lnTo>
                    <a:pt x="276197" y="753953"/>
                  </a:lnTo>
                  <a:lnTo>
                    <a:pt x="273741" y="7571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69119" y="2330194"/>
              <a:ext cx="494840" cy="586200"/>
            </a:xfrm>
            <a:custGeom>
              <a:avLst/>
              <a:gdLst/>
              <a:ahLst/>
              <a:cxnLst/>
              <a:rect l="0" t="0" r="0" b="0"/>
              <a:pathLst>
                <a:path w="494840" h="586200">
                  <a:moveTo>
                    <a:pt x="0" y="91360"/>
                  </a:moveTo>
                  <a:lnTo>
                    <a:pt x="29308" y="52987"/>
                  </a:lnTo>
                  <a:lnTo>
                    <a:pt x="55087" y="31767"/>
                  </a:lnTo>
                  <a:lnTo>
                    <a:pt x="113940" y="8065"/>
                  </a:lnTo>
                  <a:lnTo>
                    <a:pt x="149963" y="0"/>
                  </a:lnTo>
                  <a:lnTo>
                    <a:pt x="209647" y="2864"/>
                  </a:lnTo>
                  <a:lnTo>
                    <a:pt x="249291" y="17046"/>
                  </a:lnTo>
                  <a:lnTo>
                    <a:pt x="300903" y="65584"/>
                  </a:lnTo>
                  <a:lnTo>
                    <a:pt x="336792" y="127755"/>
                  </a:lnTo>
                  <a:lnTo>
                    <a:pt x="354813" y="180132"/>
                  </a:lnTo>
                  <a:lnTo>
                    <a:pt x="364443" y="243225"/>
                  </a:lnTo>
                  <a:lnTo>
                    <a:pt x="366695" y="288707"/>
                  </a:lnTo>
                  <a:lnTo>
                    <a:pt x="366794" y="351434"/>
                  </a:lnTo>
                  <a:lnTo>
                    <a:pt x="359934" y="401866"/>
                  </a:lnTo>
                  <a:lnTo>
                    <a:pt x="347135" y="464477"/>
                  </a:lnTo>
                  <a:lnTo>
                    <a:pt x="343727" y="476975"/>
                  </a:lnTo>
                  <a:lnTo>
                    <a:pt x="327463" y="500221"/>
                  </a:lnTo>
                  <a:lnTo>
                    <a:pt x="272713" y="552044"/>
                  </a:lnTo>
                  <a:lnTo>
                    <a:pt x="247157" y="564390"/>
                  </a:lnTo>
                  <a:lnTo>
                    <a:pt x="217082" y="567538"/>
                  </a:lnTo>
                  <a:lnTo>
                    <a:pt x="161293" y="560026"/>
                  </a:lnTo>
                  <a:lnTo>
                    <a:pt x="127339" y="545039"/>
                  </a:lnTo>
                  <a:lnTo>
                    <a:pt x="111967" y="529302"/>
                  </a:lnTo>
                  <a:lnTo>
                    <a:pt x="106230" y="520191"/>
                  </a:lnTo>
                  <a:lnTo>
                    <a:pt x="102975" y="500711"/>
                  </a:lnTo>
                  <a:lnTo>
                    <a:pt x="103745" y="490602"/>
                  </a:lnTo>
                  <a:lnTo>
                    <a:pt x="110840" y="473132"/>
                  </a:lnTo>
                  <a:lnTo>
                    <a:pt x="122962" y="457568"/>
                  </a:lnTo>
                  <a:lnTo>
                    <a:pt x="140047" y="442853"/>
                  </a:lnTo>
                  <a:lnTo>
                    <a:pt x="180575" y="427003"/>
                  </a:lnTo>
                  <a:lnTo>
                    <a:pt x="229628" y="426076"/>
                  </a:lnTo>
                  <a:lnTo>
                    <a:pt x="281208" y="433211"/>
                  </a:lnTo>
                  <a:lnTo>
                    <a:pt x="335397" y="447272"/>
                  </a:lnTo>
                  <a:lnTo>
                    <a:pt x="398266" y="478058"/>
                  </a:lnTo>
                  <a:lnTo>
                    <a:pt x="455718" y="526576"/>
                  </a:lnTo>
                  <a:lnTo>
                    <a:pt x="475969" y="548776"/>
                  </a:lnTo>
                  <a:lnTo>
                    <a:pt x="494839" y="5861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845390" y="2308124"/>
              <a:ext cx="479684" cy="516598"/>
            </a:xfrm>
            <a:custGeom>
              <a:avLst/>
              <a:gdLst/>
              <a:ahLst/>
              <a:cxnLst/>
              <a:rect l="0" t="0" r="0" b="0"/>
              <a:pathLst>
                <a:path w="479684" h="516598">
                  <a:moveTo>
                    <a:pt x="113325" y="60787"/>
                  </a:moveTo>
                  <a:lnTo>
                    <a:pt x="69025" y="107427"/>
                  </a:lnTo>
                  <a:lnTo>
                    <a:pt x="36323" y="166470"/>
                  </a:lnTo>
                  <a:lnTo>
                    <a:pt x="15548" y="224357"/>
                  </a:lnTo>
                  <a:lnTo>
                    <a:pt x="8353" y="278798"/>
                  </a:lnTo>
                  <a:lnTo>
                    <a:pt x="0" y="334612"/>
                  </a:lnTo>
                  <a:lnTo>
                    <a:pt x="1368" y="382906"/>
                  </a:lnTo>
                  <a:lnTo>
                    <a:pt x="12311" y="445340"/>
                  </a:lnTo>
                  <a:lnTo>
                    <a:pt x="27893" y="474856"/>
                  </a:lnTo>
                  <a:lnTo>
                    <a:pt x="47327" y="498420"/>
                  </a:lnTo>
                  <a:lnTo>
                    <a:pt x="70345" y="509924"/>
                  </a:lnTo>
                  <a:lnTo>
                    <a:pt x="101241" y="516597"/>
                  </a:lnTo>
                  <a:lnTo>
                    <a:pt x="155758" y="513777"/>
                  </a:lnTo>
                  <a:lnTo>
                    <a:pt x="201417" y="504362"/>
                  </a:lnTo>
                  <a:lnTo>
                    <a:pt x="259846" y="474166"/>
                  </a:lnTo>
                  <a:lnTo>
                    <a:pt x="313251" y="436596"/>
                  </a:lnTo>
                  <a:lnTo>
                    <a:pt x="376527" y="376360"/>
                  </a:lnTo>
                  <a:lnTo>
                    <a:pt x="428254" y="313447"/>
                  </a:lnTo>
                  <a:lnTo>
                    <a:pt x="455747" y="260826"/>
                  </a:lnTo>
                  <a:lnTo>
                    <a:pt x="474605" y="208186"/>
                  </a:lnTo>
                  <a:lnTo>
                    <a:pt x="479683" y="165422"/>
                  </a:lnTo>
                  <a:lnTo>
                    <a:pt x="470010" y="115707"/>
                  </a:lnTo>
                  <a:lnTo>
                    <a:pt x="438545" y="57251"/>
                  </a:lnTo>
                  <a:lnTo>
                    <a:pt x="423203" y="37379"/>
                  </a:lnTo>
                  <a:lnTo>
                    <a:pt x="399228" y="23867"/>
                  </a:lnTo>
                  <a:lnTo>
                    <a:pt x="347354" y="5662"/>
                  </a:lnTo>
                  <a:lnTo>
                    <a:pt x="297311" y="0"/>
                  </a:lnTo>
                  <a:lnTo>
                    <a:pt x="241565" y="6493"/>
                  </a:lnTo>
                  <a:lnTo>
                    <a:pt x="187024" y="18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474611" y="23689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81573" y="2379440"/>
              <a:ext cx="490532" cy="475938"/>
            </a:xfrm>
            <a:custGeom>
              <a:avLst/>
              <a:gdLst/>
              <a:ahLst/>
              <a:cxnLst/>
              <a:rect l="0" t="0" r="0" b="0"/>
              <a:pathLst>
                <a:path w="490532" h="475938">
                  <a:moveTo>
                    <a:pt x="45639" y="147399"/>
                  </a:moveTo>
                  <a:lnTo>
                    <a:pt x="27681" y="209679"/>
                  </a:lnTo>
                  <a:lnTo>
                    <a:pt x="13972" y="263730"/>
                  </a:lnTo>
                  <a:lnTo>
                    <a:pt x="0" y="313877"/>
                  </a:lnTo>
                  <a:lnTo>
                    <a:pt x="661" y="363622"/>
                  </a:lnTo>
                  <a:lnTo>
                    <a:pt x="8265" y="406047"/>
                  </a:lnTo>
                  <a:lnTo>
                    <a:pt x="23517" y="435255"/>
                  </a:lnTo>
                  <a:lnTo>
                    <a:pt x="54032" y="458728"/>
                  </a:lnTo>
                  <a:lnTo>
                    <a:pt x="87120" y="474911"/>
                  </a:lnTo>
                  <a:lnTo>
                    <a:pt x="141508" y="475937"/>
                  </a:lnTo>
                  <a:lnTo>
                    <a:pt x="192718" y="468832"/>
                  </a:lnTo>
                  <a:lnTo>
                    <a:pt x="243116" y="453728"/>
                  </a:lnTo>
                  <a:lnTo>
                    <a:pt x="296907" y="427664"/>
                  </a:lnTo>
                  <a:lnTo>
                    <a:pt x="351379" y="396865"/>
                  </a:lnTo>
                  <a:lnTo>
                    <a:pt x="412805" y="354252"/>
                  </a:lnTo>
                  <a:lnTo>
                    <a:pt x="461015" y="304837"/>
                  </a:lnTo>
                  <a:lnTo>
                    <a:pt x="478069" y="273596"/>
                  </a:lnTo>
                  <a:lnTo>
                    <a:pt x="490531" y="230934"/>
                  </a:lnTo>
                  <a:lnTo>
                    <a:pt x="490454" y="181249"/>
                  </a:lnTo>
                  <a:lnTo>
                    <a:pt x="483022" y="140661"/>
                  </a:lnTo>
                  <a:lnTo>
                    <a:pt x="467823" y="111997"/>
                  </a:lnTo>
                  <a:lnTo>
                    <a:pt x="440556" y="81351"/>
                  </a:lnTo>
                  <a:lnTo>
                    <a:pt x="402587" y="55887"/>
                  </a:lnTo>
                  <a:lnTo>
                    <a:pt x="340347" y="23537"/>
                  </a:lnTo>
                  <a:lnTo>
                    <a:pt x="281538" y="7509"/>
                  </a:lnTo>
                  <a:lnTo>
                    <a:pt x="222770" y="2225"/>
                  </a:lnTo>
                  <a:lnTo>
                    <a:pt x="161520" y="439"/>
                  </a:lnTo>
                  <a:lnTo>
                    <a:pt x="1403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42777" y="2832165"/>
              <a:ext cx="145916" cy="442198"/>
            </a:xfrm>
            <a:custGeom>
              <a:avLst/>
              <a:gdLst/>
              <a:ahLst/>
              <a:cxnLst/>
              <a:rect l="0" t="0" r="0" b="0"/>
              <a:pathLst>
                <a:path w="145916" h="442198">
                  <a:moveTo>
                    <a:pt x="63171" y="0"/>
                  </a:moveTo>
                  <a:lnTo>
                    <a:pt x="79938" y="11179"/>
                  </a:lnTo>
                  <a:lnTo>
                    <a:pt x="91290" y="26026"/>
                  </a:lnTo>
                  <a:lnTo>
                    <a:pt x="119083" y="83930"/>
                  </a:lnTo>
                  <a:lnTo>
                    <a:pt x="132250" y="131843"/>
                  </a:lnTo>
                  <a:lnTo>
                    <a:pt x="142390" y="183084"/>
                  </a:lnTo>
                  <a:lnTo>
                    <a:pt x="145915" y="234142"/>
                  </a:lnTo>
                  <a:lnTo>
                    <a:pt x="143986" y="290789"/>
                  </a:lnTo>
                  <a:lnTo>
                    <a:pt x="136524" y="315243"/>
                  </a:lnTo>
                  <a:lnTo>
                    <a:pt x="103136" y="365951"/>
                  </a:lnTo>
                  <a:lnTo>
                    <a:pt x="52359" y="412399"/>
                  </a:lnTo>
                  <a:lnTo>
                    <a:pt x="16712" y="43561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116850" y="2595394"/>
              <a:ext cx="431669" cy="26202"/>
            </a:xfrm>
            <a:custGeom>
              <a:avLst/>
              <a:gdLst/>
              <a:ahLst/>
              <a:cxnLst/>
              <a:rect l="0" t="0" r="0" b="0"/>
              <a:pathLst>
                <a:path w="431669" h="26202">
                  <a:moveTo>
                    <a:pt x="0" y="26201"/>
                  </a:moveTo>
                  <a:lnTo>
                    <a:pt x="48930" y="26201"/>
                  </a:lnTo>
                  <a:lnTo>
                    <a:pt x="96776" y="23082"/>
                  </a:lnTo>
                  <a:lnTo>
                    <a:pt x="151116" y="17868"/>
                  </a:lnTo>
                  <a:lnTo>
                    <a:pt x="208552" y="16323"/>
                  </a:lnTo>
                  <a:lnTo>
                    <a:pt x="265734" y="12746"/>
                  </a:lnTo>
                  <a:lnTo>
                    <a:pt x="320891" y="7397"/>
                  </a:lnTo>
                  <a:lnTo>
                    <a:pt x="381450" y="0"/>
                  </a:lnTo>
                  <a:lnTo>
                    <a:pt x="403890" y="128"/>
                  </a:lnTo>
                  <a:lnTo>
                    <a:pt x="431668" y="51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16891" y="243208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06362" y="2853222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66165" y="2437936"/>
              <a:ext cx="361421" cy="594272"/>
            </a:xfrm>
            <a:custGeom>
              <a:avLst/>
              <a:gdLst/>
              <a:ahLst/>
              <a:cxnLst/>
              <a:rect l="0" t="0" r="0" b="0"/>
              <a:pathLst>
                <a:path w="361421" h="594272">
                  <a:moveTo>
                    <a:pt x="277192" y="36261"/>
                  </a:moveTo>
                  <a:lnTo>
                    <a:pt x="277192" y="13904"/>
                  </a:lnTo>
                  <a:lnTo>
                    <a:pt x="272513" y="7318"/>
                  </a:lnTo>
                  <a:lnTo>
                    <a:pt x="264714" y="2927"/>
                  </a:lnTo>
                  <a:lnTo>
                    <a:pt x="254836" y="0"/>
                  </a:lnTo>
                  <a:lnTo>
                    <a:pt x="231381" y="2987"/>
                  </a:lnTo>
                  <a:lnTo>
                    <a:pt x="183785" y="23969"/>
                  </a:lnTo>
                  <a:lnTo>
                    <a:pt x="128448" y="64490"/>
                  </a:lnTo>
                  <a:lnTo>
                    <a:pt x="80093" y="110904"/>
                  </a:lnTo>
                  <a:lnTo>
                    <a:pt x="43613" y="163897"/>
                  </a:lnTo>
                  <a:lnTo>
                    <a:pt x="21666" y="224326"/>
                  </a:lnTo>
                  <a:lnTo>
                    <a:pt x="3539" y="278225"/>
                  </a:lnTo>
                  <a:lnTo>
                    <a:pt x="0" y="288817"/>
                  </a:lnTo>
                  <a:lnTo>
                    <a:pt x="609" y="331671"/>
                  </a:lnTo>
                  <a:lnTo>
                    <a:pt x="8198" y="370234"/>
                  </a:lnTo>
                  <a:lnTo>
                    <a:pt x="20769" y="389804"/>
                  </a:lnTo>
                  <a:lnTo>
                    <a:pt x="39224" y="405131"/>
                  </a:lnTo>
                  <a:lnTo>
                    <a:pt x="63024" y="415842"/>
                  </a:lnTo>
                  <a:lnTo>
                    <a:pt x="108320" y="422860"/>
                  </a:lnTo>
                  <a:lnTo>
                    <a:pt x="135457" y="418262"/>
                  </a:lnTo>
                  <a:lnTo>
                    <a:pt x="181475" y="396247"/>
                  </a:lnTo>
                  <a:lnTo>
                    <a:pt x="215954" y="368198"/>
                  </a:lnTo>
                  <a:lnTo>
                    <a:pt x="266572" y="307515"/>
                  </a:lnTo>
                  <a:lnTo>
                    <a:pt x="289133" y="267396"/>
                  </a:lnTo>
                  <a:lnTo>
                    <a:pt x="301137" y="219389"/>
                  </a:lnTo>
                  <a:lnTo>
                    <a:pt x="300033" y="157095"/>
                  </a:lnTo>
                  <a:lnTo>
                    <a:pt x="296438" y="115087"/>
                  </a:lnTo>
                  <a:lnTo>
                    <a:pt x="281595" y="81063"/>
                  </a:lnTo>
                  <a:lnTo>
                    <a:pt x="269010" y="63582"/>
                  </a:lnTo>
                  <a:lnTo>
                    <a:pt x="264718" y="62664"/>
                  </a:lnTo>
                  <a:lnTo>
                    <a:pt x="261857" y="66731"/>
                  </a:lnTo>
                  <a:lnTo>
                    <a:pt x="259950" y="74122"/>
                  </a:lnTo>
                  <a:lnTo>
                    <a:pt x="264971" y="130674"/>
                  </a:lnTo>
                  <a:lnTo>
                    <a:pt x="266162" y="180438"/>
                  </a:lnTo>
                  <a:lnTo>
                    <a:pt x="272154" y="239175"/>
                  </a:lnTo>
                  <a:lnTo>
                    <a:pt x="276197" y="295838"/>
                  </a:lnTo>
                  <a:lnTo>
                    <a:pt x="276996" y="352091"/>
                  </a:lnTo>
                  <a:lnTo>
                    <a:pt x="279445" y="379011"/>
                  </a:lnTo>
                  <a:lnTo>
                    <a:pt x="300899" y="441315"/>
                  </a:lnTo>
                  <a:lnTo>
                    <a:pt x="312032" y="493578"/>
                  </a:lnTo>
                  <a:lnTo>
                    <a:pt x="326275" y="556140"/>
                  </a:lnTo>
                  <a:lnTo>
                    <a:pt x="333322" y="580834"/>
                  </a:lnTo>
                  <a:lnTo>
                    <a:pt x="338009" y="587652"/>
                  </a:lnTo>
                  <a:lnTo>
                    <a:pt x="343473" y="591028"/>
                  </a:lnTo>
                  <a:lnTo>
                    <a:pt x="361420" y="5942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138323" y="2518585"/>
              <a:ext cx="376977" cy="505291"/>
            </a:xfrm>
            <a:custGeom>
              <a:avLst/>
              <a:gdLst/>
              <a:ahLst/>
              <a:cxnLst/>
              <a:rect l="0" t="0" r="0" b="0"/>
              <a:pathLst>
                <a:path w="376977" h="505291">
                  <a:moveTo>
                    <a:pt x="105075" y="50368"/>
                  </a:moveTo>
                  <a:lnTo>
                    <a:pt x="88307" y="44779"/>
                  </a:lnTo>
                  <a:lnTo>
                    <a:pt x="81029" y="45472"/>
                  </a:lnTo>
                  <a:lnTo>
                    <a:pt x="66702" y="52481"/>
                  </a:lnTo>
                  <a:lnTo>
                    <a:pt x="39893" y="80760"/>
                  </a:lnTo>
                  <a:lnTo>
                    <a:pt x="20902" y="113185"/>
                  </a:lnTo>
                  <a:lnTo>
                    <a:pt x="5174" y="167498"/>
                  </a:lnTo>
                  <a:lnTo>
                    <a:pt x="1385" y="226883"/>
                  </a:lnTo>
                  <a:lnTo>
                    <a:pt x="263" y="275674"/>
                  </a:lnTo>
                  <a:lnTo>
                    <a:pt x="0" y="305312"/>
                  </a:lnTo>
                  <a:lnTo>
                    <a:pt x="9242" y="330962"/>
                  </a:lnTo>
                  <a:lnTo>
                    <a:pt x="27937" y="368254"/>
                  </a:lnTo>
                  <a:lnTo>
                    <a:pt x="44005" y="402699"/>
                  </a:lnTo>
                  <a:lnTo>
                    <a:pt x="78989" y="458289"/>
                  </a:lnTo>
                  <a:lnTo>
                    <a:pt x="111101" y="488524"/>
                  </a:lnTo>
                  <a:lnTo>
                    <a:pt x="149624" y="504366"/>
                  </a:lnTo>
                  <a:lnTo>
                    <a:pt x="198084" y="505290"/>
                  </a:lnTo>
                  <a:lnTo>
                    <a:pt x="238308" y="498155"/>
                  </a:lnTo>
                  <a:lnTo>
                    <a:pt x="295733" y="463747"/>
                  </a:lnTo>
                  <a:lnTo>
                    <a:pt x="328523" y="435096"/>
                  </a:lnTo>
                  <a:lnTo>
                    <a:pt x="354410" y="396855"/>
                  </a:lnTo>
                  <a:lnTo>
                    <a:pt x="359036" y="386644"/>
                  </a:lnTo>
                  <a:lnTo>
                    <a:pt x="361056" y="365940"/>
                  </a:lnTo>
                  <a:lnTo>
                    <a:pt x="360394" y="345040"/>
                  </a:lnTo>
                  <a:lnTo>
                    <a:pt x="372606" y="292507"/>
                  </a:lnTo>
                  <a:lnTo>
                    <a:pt x="376976" y="238576"/>
                  </a:lnTo>
                  <a:lnTo>
                    <a:pt x="370047" y="180612"/>
                  </a:lnTo>
                  <a:lnTo>
                    <a:pt x="351174" y="129127"/>
                  </a:lnTo>
                  <a:lnTo>
                    <a:pt x="312655" y="71355"/>
                  </a:lnTo>
                  <a:lnTo>
                    <a:pt x="268897" y="27273"/>
                  </a:lnTo>
                  <a:lnTo>
                    <a:pt x="220279" y="5401"/>
                  </a:lnTo>
                  <a:lnTo>
                    <a:pt x="177944" y="0"/>
                  </a:lnTo>
                  <a:lnTo>
                    <a:pt x="116881" y="9478"/>
                  </a:lnTo>
                  <a:lnTo>
                    <a:pt x="58234" y="33198"/>
                  </a:lnTo>
                  <a:lnTo>
                    <a:pt x="31376" y="50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69699" y="2453139"/>
              <a:ext cx="368498" cy="789639"/>
            </a:xfrm>
            <a:custGeom>
              <a:avLst/>
              <a:gdLst/>
              <a:ahLst/>
              <a:cxnLst/>
              <a:rect l="0" t="0" r="0" b="0"/>
              <a:pathLst>
                <a:path w="368498" h="789639">
                  <a:moveTo>
                    <a:pt x="0" y="0"/>
                  </a:moveTo>
                  <a:lnTo>
                    <a:pt x="3119" y="48931"/>
                  </a:lnTo>
                  <a:lnTo>
                    <a:pt x="14654" y="108062"/>
                  </a:lnTo>
                  <a:lnTo>
                    <a:pt x="28197" y="158736"/>
                  </a:lnTo>
                  <a:lnTo>
                    <a:pt x="42138" y="219526"/>
                  </a:lnTo>
                  <a:lnTo>
                    <a:pt x="61746" y="282529"/>
                  </a:lnTo>
                  <a:lnTo>
                    <a:pt x="75746" y="333927"/>
                  </a:lnTo>
                  <a:lnTo>
                    <a:pt x="104072" y="386201"/>
                  </a:lnTo>
                  <a:lnTo>
                    <a:pt x="125332" y="438734"/>
                  </a:lnTo>
                  <a:lnTo>
                    <a:pt x="144630" y="491344"/>
                  </a:lnTo>
                  <a:lnTo>
                    <a:pt x="179347" y="554287"/>
                  </a:lnTo>
                  <a:lnTo>
                    <a:pt x="209949" y="615594"/>
                  </a:lnTo>
                  <a:lnTo>
                    <a:pt x="238523" y="667781"/>
                  </a:lnTo>
                  <a:lnTo>
                    <a:pt x="286338" y="727400"/>
                  </a:lnTo>
                  <a:lnTo>
                    <a:pt x="348515" y="779923"/>
                  </a:lnTo>
                  <a:lnTo>
                    <a:pt x="368497" y="789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21969" y="2326798"/>
              <a:ext cx="172135" cy="728871"/>
            </a:xfrm>
            <a:custGeom>
              <a:avLst/>
              <a:gdLst/>
              <a:ahLst/>
              <a:cxnLst/>
              <a:rect l="0" t="0" r="0" b="0"/>
              <a:pathLst>
                <a:path w="172135" h="728871">
                  <a:moveTo>
                    <a:pt x="0" y="0"/>
                  </a:moveTo>
                  <a:lnTo>
                    <a:pt x="3119" y="42691"/>
                  </a:lnTo>
                  <a:lnTo>
                    <a:pt x="14654" y="101109"/>
                  </a:lnTo>
                  <a:lnTo>
                    <a:pt x="21330" y="142813"/>
                  </a:lnTo>
                  <a:lnTo>
                    <a:pt x="31666" y="202972"/>
                  </a:lnTo>
                  <a:lnTo>
                    <a:pt x="42138" y="253552"/>
                  </a:lnTo>
                  <a:lnTo>
                    <a:pt x="52649" y="305583"/>
                  </a:lnTo>
                  <a:lnTo>
                    <a:pt x="63173" y="358045"/>
                  </a:lnTo>
                  <a:lnTo>
                    <a:pt x="73700" y="410634"/>
                  </a:lnTo>
                  <a:lnTo>
                    <a:pt x="84228" y="460141"/>
                  </a:lnTo>
                  <a:lnTo>
                    <a:pt x="94756" y="507565"/>
                  </a:lnTo>
                  <a:lnTo>
                    <a:pt x="114383" y="570402"/>
                  </a:lnTo>
                  <a:lnTo>
                    <a:pt x="132385" y="626705"/>
                  </a:lnTo>
                  <a:lnTo>
                    <a:pt x="156369" y="689282"/>
                  </a:lnTo>
                  <a:lnTo>
                    <a:pt x="172134" y="728870"/>
                  </a:lnTo>
                  <a:lnTo>
                    <a:pt x="170870" y="724025"/>
                  </a:lnTo>
                  <a:lnTo>
                    <a:pt x="157927" y="694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750054" y="3285040"/>
            <a:ext cx="1818851" cy="1347499"/>
            <a:chOff x="3750054" y="3285040"/>
            <a:chExt cx="1818851" cy="1347499"/>
          </a:xfrm>
        </p:grpSpPr>
        <p:sp>
          <p:nvSpPr>
            <p:cNvPr id="16" name="Freeform 15"/>
            <p:cNvSpPr/>
            <p:nvPr/>
          </p:nvSpPr>
          <p:spPr>
            <a:xfrm>
              <a:off x="4116642" y="3560914"/>
              <a:ext cx="424321" cy="804984"/>
            </a:xfrm>
            <a:custGeom>
              <a:avLst/>
              <a:gdLst/>
              <a:ahLst/>
              <a:cxnLst/>
              <a:rect l="0" t="0" r="0" b="0"/>
              <a:pathLst>
                <a:path w="424321" h="804984">
                  <a:moveTo>
                    <a:pt x="0" y="50360"/>
                  </a:moveTo>
                  <a:lnTo>
                    <a:pt x="26386" y="27484"/>
                  </a:lnTo>
                  <a:lnTo>
                    <a:pt x="83312" y="5422"/>
                  </a:lnTo>
                  <a:lnTo>
                    <a:pt x="132310" y="0"/>
                  </a:lnTo>
                  <a:lnTo>
                    <a:pt x="185692" y="3983"/>
                  </a:lnTo>
                  <a:lnTo>
                    <a:pt x="239321" y="15810"/>
                  </a:lnTo>
                  <a:lnTo>
                    <a:pt x="289949" y="35650"/>
                  </a:lnTo>
                  <a:lnTo>
                    <a:pt x="349992" y="72671"/>
                  </a:lnTo>
                  <a:lnTo>
                    <a:pt x="369242" y="93031"/>
                  </a:lnTo>
                  <a:lnTo>
                    <a:pt x="396720" y="145877"/>
                  </a:lnTo>
                  <a:lnTo>
                    <a:pt x="401318" y="178600"/>
                  </a:lnTo>
                  <a:lnTo>
                    <a:pt x="394738" y="236089"/>
                  </a:lnTo>
                  <a:lnTo>
                    <a:pt x="373768" y="288475"/>
                  </a:lnTo>
                  <a:lnTo>
                    <a:pt x="340191" y="344626"/>
                  </a:lnTo>
                  <a:lnTo>
                    <a:pt x="302177" y="406064"/>
                  </a:lnTo>
                  <a:lnTo>
                    <a:pt x="253439" y="467909"/>
                  </a:lnTo>
                  <a:lnTo>
                    <a:pt x="214641" y="529259"/>
                  </a:lnTo>
                  <a:lnTo>
                    <a:pt x="173845" y="586601"/>
                  </a:lnTo>
                  <a:lnTo>
                    <a:pt x="144383" y="639862"/>
                  </a:lnTo>
                  <a:lnTo>
                    <a:pt x="124013" y="688291"/>
                  </a:lnTo>
                  <a:lnTo>
                    <a:pt x="114779" y="717590"/>
                  </a:lnTo>
                  <a:lnTo>
                    <a:pt x="114574" y="742310"/>
                  </a:lnTo>
                  <a:lnTo>
                    <a:pt x="126624" y="775958"/>
                  </a:lnTo>
                  <a:lnTo>
                    <a:pt x="144795" y="791259"/>
                  </a:lnTo>
                  <a:lnTo>
                    <a:pt x="169638" y="800788"/>
                  </a:lnTo>
                  <a:lnTo>
                    <a:pt x="216509" y="804983"/>
                  </a:lnTo>
                  <a:lnTo>
                    <a:pt x="267442" y="796998"/>
                  </a:lnTo>
                  <a:lnTo>
                    <a:pt x="318408" y="774614"/>
                  </a:lnTo>
                  <a:lnTo>
                    <a:pt x="381298" y="738393"/>
                  </a:lnTo>
                  <a:lnTo>
                    <a:pt x="405695" y="706037"/>
                  </a:lnTo>
                  <a:lnTo>
                    <a:pt x="422153" y="666815"/>
                  </a:lnTo>
                  <a:lnTo>
                    <a:pt x="424320" y="642535"/>
                  </a:lnTo>
                  <a:lnTo>
                    <a:pt x="416179" y="587173"/>
                  </a:lnTo>
                  <a:lnTo>
                    <a:pt x="391558" y="525510"/>
                  </a:lnTo>
                  <a:lnTo>
                    <a:pt x="363865" y="471680"/>
                  </a:lnTo>
                  <a:lnTo>
                    <a:pt x="322776" y="408345"/>
                  </a:lnTo>
                  <a:lnTo>
                    <a:pt x="273516" y="345159"/>
                  </a:lnTo>
                  <a:lnTo>
                    <a:pt x="228406" y="281987"/>
                  </a:lnTo>
                  <a:lnTo>
                    <a:pt x="186029" y="226052"/>
                  </a:lnTo>
                  <a:lnTo>
                    <a:pt x="143892" y="167054"/>
                  </a:lnTo>
                  <a:lnTo>
                    <a:pt x="94540" y="106464"/>
                  </a:lnTo>
                  <a:lnTo>
                    <a:pt x="63171" y="714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06433" y="3695502"/>
              <a:ext cx="502513" cy="645063"/>
            </a:xfrm>
            <a:custGeom>
              <a:avLst/>
              <a:gdLst/>
              <a:ahLst/>
              <a:cxnLst/>
              <a:rect l="0" t="0" r="0" b="0"/>
              <a:pathLst>
                <a:path w="502513" h="645063">
                  <a:moveTo>
                    <a:pt x="168261" y="0"/>
                  </a:moveTo>
                  <a:lnTo>
                    <a:pt x="145904" y="5589"/>
                  </a:lnTo>
                  <a:lnTo>
                    <a:pt x="115233" y="25833"/>
                  </a:lnTo>
                  <a:lnTo>
                    <a:pt x="75768" y="64115"/>
                  </a:lnTo>
                  <a:lnTo>
                    <a:pt x="45073" y="126425"/>
                  </a:lnTo>
                  <a:lnTo>
                    <a:pt x="18923" y="184585"/>
                  </a:lnTo>
                  <a:lnTo>
                    <a:pt x="4795" y="239059"/>
                  </a:lnTo>
                  <a:lnTo>
                    <a:pt x="791" y="297999"/>
                  </a:lnTo>
                  <a:lnTo>
                    <a:pt x="0" y="360031"/>
                  </a:lnTo>
                  <a:lnTo>
                    <a:pt x="8249" y="417345"/>
                  </a:lnTo>
                  <a:lnTo>
                    <a:pt x="21143" y="473726"/>
                  </a:lnTo>
                  <a:lnTo>
                    <a:pt x="40545" y="529923"/>
                  </a:lnTo>
                  <a:lnTo>
                    <a:pt x="68077" y="576509"/>
                  </a:lnTo>
                  <a:lnTo>
                    <a:pt x="116290" y="616873"/>
                  </a:lnTo>
                  <a:lnTo>
                    <a:pt x="178849" y="645062"/>
                  </a:lnTo>
                  <a:lnTo>
                    <a:pt x="232749" y="644895"/>
                  </a:lnTo>
                  <a:lnTo>
                    <a:pt x="290704" y="627122"/>
                  </a:lnTo>
                  <a:lnTo>
                    <a:pt x="325033" y="612543"/>
                  </a:lnTo>
                  <a:lnTo>
                    <a:pt x="378679" y="567402"/>
                  </a:lnTo>
                  <a:lnTo>
                    <a:pt x="423120" y="507414"/>
                  </a:lnTo>
                  <a:lnTo>
                    <a:pt x="440629" y="482880"/>
                  </a:lnTo>
                  <a:lnTo>
                    <a:pt x="464521" y="422591"/>
                  </a:lnTo>
                  <a:lnTo>
                    <a:pt x="485834" y="365275"/>
                  </a:lnTo>
                  <a:lnTo>
                    <a:pt x="500140" y="305383"/>
                  </a:lnTo>
                  <a:lnTo>
                    <a:pt x="502512" y="245032"/>
                  </a:lnTo>
                  <a:lnTo>
                    <a:pt x="493425" y="184059"/>
                  </a:lnTo>
                  <a:lnTo>
                    <a:pt x="485914" y="161353"/>
                  </a:lnTo>
                  <a:lnTo>
                    <a:pt x="446223" y="104507"/>
                  </a:lnTo>
                  <a:lnTo>
                    <a:pt x="412187" y="75809"/>
                  </a:lnTo>
                  <a:lnTo>
                    <a:pt x="375846" y="58857"/>
                  </a:lnTo>
                  <a:lnTo>
                    <a:pt x="325694" y="46425"/>
                  </a:lnTo>
                  <a:lnTo>
                    <a:pt x="283538" y="37672"/>
                  </a:lnTo>
                  <a:lnTo>
                    <a:pt x="231663" y="41448"/>
                  </a:lnTo>
                  <a:lnTo>
                    <a:pt x="17879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50054" y="3285040"/>
              <a:ext cx="1818851" cy="1347499"/>
            </a:xfrm>
            <a:custGeom>
              <a:avLst/>
              <a:gdLst/>
              <a:ahLst/>
              <a:cxnLst/>
              <a:rect l="0" t="0" r="0" b="0"/>
              <a:pathLst>
                <a:path w="1818851" h="1347499">
                  <a:moveTo>
                    <a:pt x="1387852" y="1347498"/>
                  </a:moveTo>
                  <a:lnTo>
                    <a:pt x="1327469" y="1347498"/>
                  </a:lnTo>
                  <a:lnTo>
                    <a:pt x="1275984" y="1347498"/>
                  </a:lnTo>
                  <a:lnTo>
                    <a:pt x="1216666" y="1341909"/>
                  </a:lnTo>
                  <a:lnTo>
                    <a:pt x="1159889" y="1336776"/>
                  </a:lnTo>
                  <a:lnTo>
                    <a:pt x="1100494" y="1328829"/>
                  </a:lnTo>
                  <a:lnTo>
                    <a:pt x="1050025" y="1324030"/>
                  </a:lnTo>
                  <a:lnTo>
                    <a:pt x="998027" y="1315198"/>
                  </a:lnTo>
                  <a:lnTo>
                    <a:pt x="945575" y="1305173"/>
                  </a:lnTo>
                  <a:lnTo>
                    <a:pt x="889870" y="1294793"/>
                  </a:lnTo>
                  <a:lnTo>
                    <a:pt x="832030" y="1284309"/>
                  </a:lnTo>
                  <a:lnTo>
                    <a:pt x="774728" y="1270674"/>
                  </a:lnTo>
                  <a:lnTo>
                    <a:pt x="713296" y="1254935"/>
                  </a:lnTo>
                  <a:lnTo>
                    <a:pt x="653760" y="1239744"/>
                  </a:lnTo>
                  <a:lnTo>
                    <a:pt x="595955" y="1220425"/>
                  </a:lnTo>
                  <a:lnTo>
                    <a:pt x="537494" y="1199883"/>
                  </a:lnTo>
                  <a:lnTo>
                    <a:pt x="480008" y="1178978"/>
                  </a:lnTo>
                  <a:lnTo>
                    <a:pt x="421640" y="1154847"/>
                  </a:lnTo>
                  <a:lnTo>
                    <a:pt x="367302" y="1125470"/>
                  </a:lnTo>
                  <a:lnTo>
                    <a:pt x="314158" y="1094539"/>
                  </a:lnTo>
                  <a:lnTo>
                    <a:pt x="264486" y="1060028"/>
                  </a:lnTo>
                  <a:lnTo>
                    <a:pt x="205780" y="1012034"/>
                  </a:lnTo>
                  <a:lnTo>
                    <a:pt x="150293" y="953117"/>
                  </a:lnTo>
                  <a:lnTo>
                    <a:pt x="104325" y="895206"/>
                  </a:lnTo>
                  <a:lnTo>
                    <a:pt x="67038" y="833117"/>
                  </a:lnTo>
                  <a:lnTo>
                    <a:pt x="38313" y="771763"/>
                  </a:lnTo>
                  <a:lnTo>
                    <a:pt x="23006" y="721715"/>
                  </a:lnTo>
                  <a:lnTo>
                    <a:pt x="6513" y="669841"/>
                  </a:lnTo>
                  <a:lnTo>
                    <a:pt x="586" y="617427"/>
                  </a:lnTo>
                  <a:lnTo>
                    <a:pt x="0" y="564852"/>
                  </a:lnTo>
                  <a:lnTo>
                    <a:pt x="6715" y="513399"/>
                  </a:lnTo>
                  <a:lnTo>
                    <a:pt x="22585" y="450380"/>
                  </a:lnTo>
                  <a:lnTo>
                    <a:pt x="47902" y="387542"/>
                  </a:lnTo>
                  <a:lnTo>
                    <a:pt x="68482" y="338680"/>
                  </a:lnTo>
                  <a:lnTo>
                    <a:pt x="104802" y="285409"/>
                  </a:lnTo>
                  <a:lnTo>
                    <a:pt x="161795" y="222736"/>
                  </a:lnTo>
                  <a:lnTo>
                    <a:pt x="216128" y="173122"/>
                  </a:lnTo>
                  <a:lnTo>
                    <a:pt x="271920" y="135246"/>
                  </a:lnTo>
                  <a:lnTo>
                    <a:pt x="333590" y="99905"/>
                  </a:lnTo>
                  <a:lnTo>
                    <a:pt x="384757" y="77590"/>
                  </a:lnTo>
                  <a:lnTo>
                    <a:pt x="436962" y="56160"/>
                  </a:lnTo>
                  <a:lnTo>
                    <a:pt x="489475" y="34992"/>
                  </a:lnTo>
                  <a:lnTo>
                    <a:pt x="547668" y="19492"/>
                  </a:lnTo>
                  <a:lnTo>
                    <a:pt x="603775" y="13080"/>
                  </a:lnTo>
                  <a:lnTo>
                    <a:pt x="663033" y="5590"/>
                  </a:lnTo>
                  <a:lnTo>
                    <a:pt x="725045" y="1551"/>
                  </a:lnTo>
                  <a:lnTo>
                    <a:pt x="787873" y="355"/>
                  </a:lnTo>
                  <a:lnTo>
                    <a:pt x="850942" y="0"/>
                  </a:lnTo>
                  <a:lnTo>
                    <a:pt x="914083" y="5484"/>
                  </a:lnTo>
                  <a:lnTo>
                    <a:pt x="977245" y="14518"/>
                  </a:lnTo>
                  <a:lnTo>
                    <a:pt x="1040413" y="24604"/>
                  </a:lnTo>
                  <a:lnTo>
                    <a:pt x="1097994" y="35001"/>
                  </a:lnTo>
                  <a:lnTo>
                    <a:pt x="1157689" y="51080"/>
                  </a:lnTo>
                  <a:lnTo>
                    <a:pt x="1219830" y="70662"/>
                  </a:lnTo>
                  <a:lnTo>
                    <a:pt x="1277107" y="96871"/>
                  </a:lnTo>
                  <a:lnTo>
                    <a:pt x="1331123" y="121274"/>
                  </a:lnTo>
                  <a:lnTo>
                    <a:pt x="1384172" y="148912"/>
                  </a:lnTo>
                  <a:lnTo>
                    <a:pt x="1436935" y="179327"/>
                  </a:lnTo>
                  <a:lnTo>
                    <a:pt x="1489613" y="216156"/>
                  </a:lnTo>
                  <a:lnTo>
                    <a:pt x="1551410" y="270522"/>
                  </a:lnTo>
                  <a:lnTo>
                    <a:pt x="1605557" y="326321"/>
                  </a:lnTo>
                  <a:lnTo>
                    <a:pt x="1655984" y="382403"/>
                  </a:lnTo>
                  <a:lnTo>
                    <a:pt x="1701429" y="438542"/>
                  </a:lnTo>
                  <a:lnTo>
                    <a:pt x="1734150" y="494691"/>
                  </a:lnTo>
                  <a:lnTo>
                    <a:pt x="1763143" y="556432"/>
                  </a:lnTo>
                  <a:lnTo>
                    <a:pt x="1790230" y="617717"/>
                  </a:lnTo>
                  <a:lnTo>
                    <a:pt x="1804083" y="666583"/>
                  </a:lnTo>
                  <a:lnTo>
                    <a:pt x="1816125" y="725610"/>
                  </a:lnTo>
                  <a:lnTo>
                    <a:pt x="1818850" y="782329"/>
                  </a:lnTo>
                  <a:lnTo>
                    <a:pt x="1818219" y="845829"/>
                  </a:lnTo>
                  <a:lnTo>
                    <a:pt x="1808042" y="901526"/>
                  </a:lnTo>
                  <a:lnTo>
                    <a:pt x="1790150" y="964683"/>
                  </a:lnTo>
                  <a:lnTo>
                    <a:pt x="1764816" y="1020616"/>
                  </a:lnTo>
                  <a:lnTo>
                    <a:pt x="1734559" y="1073692"/>
                  </a:lnTo>
                  <a:lnTo>
                    <a:pt x="1719759" y="1093615"/>
                  </a:lnTo>
                  <a:lnTo>
                    <a:pt x="1659105" y="1147182"/>
                  </a:lnTo>
                  <a:lnTo>
                    <a:pt x="1598204" y="1186428"/>
                  </a:lnTo>
                  <a:lnTo>
                    <a:pt x="1538515" y="1206705"/>
                  </a:lnTo>
                  <a:lnTo>
                    <a:pt x="1477450" y="1224611"/>
                  </a:lnTo>
                  <a:lnTo>
                    <a:pt x="1419729" y="1235178"/>
                  </a:lnTo>
                  <a:lnTo>
                    <a:pt x="1374334" y="1239086"/>
                  </a:lnTo>
                  <a:lnTo>
                    <a:pt x="1312097" y="1241287"/>
                  </a:lnTo>
                  <a:lnTo>
                    <a:pt x="1254662" y="1241939"/>
                  </a:lnTo>
                  <a:lnTo>
                    <a:pt x="1198260" y="1239012"/>
                  </a:lnTo>
                  <a:lnTo>
                    <a:pt x="1149963" y="1233856"/>
                  </a:lnTo>
                  <a:lnTo>
                    <a:pt x="1087528" y="1226524"/>
                  </a:lnTo>
                  <a:lnTo>
                    <a:pt x="1061469" y="12211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990433" y="679687"/>
            <a:ext cx="3983436" cy="1204914"/>
            <a:chOff x="2990433" y="679687"/>
            <a:chExt cx="3983436" cy="1204914"/>
          </a:xfrm>
        </p:grpSpPr>
        <p:sp>
          <p:nvSpPr>
            <p:cNvPr id="2" name="Freeform 1"/>
            <p:cNvSpPr/>
            <p:nvPr/>
          </p:nvSpPr>
          <p:spPr>
            <a:xfrm>
              <a:off x="2990433" y="768580"/>
              <a:ext cx="474356" cy="873866"/>
            </a:xfrm>
            <a:custGeom>
              <a:avLst/>
              <a:gdLst/>
              <a:ahLst/>
              <a:cxnLst/>
              <a:rect l="0" t="0" r="0" b="0"/>
              <a:pathLst>
                <a:path w="474356" h="873866">
                  <a:moveTo>
                    <a:pt x="252344" y="0"/>
                  </a:moveTo>
                  <a:lnTo>
                    <a:pt x="197203" y="14654"/>
                  </a:lnTo>
                  <a:lnTo>
                    <a:pt x="148788" y="35927"/>
                  </a:lnTo>
                  <a:lnTo>
                    <a:pt x="114166" y="64457"/>
                  </a:lnTo>
                  <a:lnTo>
                    <a:pt x="65778" y="127436"/>
                  </a:lnTo>
                  <a:lnTo>
                    <a:pt x="40926" y="182710"/>
                  </a:lnTo>
                  <a:lnTo>
                    <a:pt x="17517" y="245924"/>
                  </a:lnTo>
                  <a:lnTo>
                    <a:pt x="3534" y="307804"/>
                  </a:lnTo>
                  <a:lnTo>
                    <a:pt x="808" y="361822"/>
                  </a:lnTo>
                  <a:lnTo>
                    <a:pt x="0" y="419162"/>
                  </a:lnTo>
                  <a:lnTo>
                    <a:pt x="2880" y="473196"/>
                  </a:lnTo>
                  <a:lnTo>
                    <a:pt x="14262" y="526251"/>
                  </a:lnTo>
                  <a:lnTo>
                    <a:pt x="32453" y="575896"/>
                  </a:lnTo>
                  <a:lnTo>
                    <a:pt x="59560" y="629004"/>
                  </a:lnTo>
                  <a:lnTo>
                    <a:pt x="95850" y="672119"/>
                  </a:lnTo>
                  <a:lnTo>
                    <a:pt x="136813" y="701260"/>
                  </a:lnTo>
                  <a:lnTo>
                    <a:pt x="192720" y="728476"/>
                  </a:lnTo>
                  <a:lnTo>
                    <a:pt x="242476" y="733301"/>
                  </a:lnTo>
                  <a:lnTo>
                    <a:pt x="303687" y="722008"/>
                  </a:lnTo>
                  <a:lnTo>
                    <a:pt x="345674" y="707561"/>
                  </a:lnTo>
                  <a:lnTo>
                    <a:pt x="400696" y="669887"/>
                  </a:lnTo>
                  <a:lnTo>
                    <a:pt x="446921" y="635163"/>
                  </a:lnTo>
                  <a:lnTo>
                    <a:pt x="469354" y="608556"/>
                  </a:lnTo>
                  <a:lnTo>
                    <a:pt x="474355" y="585544"/>
                  </a:lnTo>
                  <a:lnTo>
                    <a:pt x="474051" y="572857"/>
                  </a:lnTo>
                  <a:lnTo>
                    <a:pt x="469169" y="565568"/>
                  </a:lnTo>
                  <a:lnTo>
                    <a:pt x="461234" y="561879"/>
                  </a:lnTo>
                  <a:lnTo>
                    <a:pt x="451266" y="560589"/>
                  </a:lnTo>
                  <a:lnTo>
                    <a:pt x="414879" y="569953"/>
                  </a:lnTo>
                  <a:lnTo>
                    <a:pt x="370237" y="594078"/>
                  </a:lnTo>
                  <a:lnTo>
                    <a:pt x="337676" y="624493"/>
                  </a:lnTo>
                  <a:lnTo>
                    <a:pt x="294555" y="684643"/>
                  </a:lnTo>
                  <a:lnTo>
                    <a:pt x="276549" y="719143"/>
                  </a:lnTo>
                  <a:lnTo>
                    <a:pt x="256268" y="778144"/>
                  </a:lnTo>
                  <a:lnTo>
                    <a:pt x="245017" y="824152"/>
                  </a:lnTo>
                  <a:lnTo>
                    <a:pt x="241815" y="8738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11233" y="1452932"/>
              <a:ext cx="208496" cy="431669"/>
            </a:xfrm>
            <a:custGeom>
              <a:avLst/>
              <a:gdLst/>
              <a:ahLst/>
              <a:cxnLst/>
              <a:rect l="0" t="0" r="0" b="0"/>
              <a:pathLst>
                <a:path w="208496" h="431669">
                  <a:moveTo>
                    <a:pt x="157927" y="0"/>
                  </a:moveTo>
                  <a:lnTo>
                    <a:pt x="172581" y="62093"/>
                  </a:lnTo>
                  <a:lnTo>
                    <a:pt x="189594" y="115672"/>
                  </a:lnTo>
                  <a:lnTo>
                    <a:pt x="203567" y="169078"/>
                  </a:lnTo>
                  <a:lnTo>
                    <a:pt x="208495" y="218813"/>
                  </a:lnTo>
                  <a:lnTo>
                    <a:pt x="204366" y="259416"/>
                  </a:lnTo>
                  <a:lnTo>
                    <a:pt x="182915" y="312982"/>
                  </a:lnTo>
                  <a:lnTo>
                    <a:pt x="146095" y="365504"/>
                  </a:lnTo>
                  <a:lnTo>
                    <a:pt x="125763" y="385884"/>
                  </a:lnTo>
                  <a:lnTo>
                    <a:pt x="73623" y="418303"/>
                  </a:lnTo>
                  <a:lnTo>
                    <a:pt x="13739" y="42990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53937" y="718689"/>
              <a:ext cx="483341" cy="726409"/>
            </a:xfrm>
            <a:custGeom>
              <a:avLst/>
              <a:gdLst/>
              <a:ahLst/>
              <a:cxnLst/>
              <a:rect l="0" t="0" r="0" b="0"/>
              <a:pathLst>
                <a:path w="483341" h="726409">
                  <a:moveTo>
                    <a:pt x="231078" y="28834"/>
                  </a:moveTo>
                  <a:lnTo>
                    <a:pt x="213097" y="13193"/>
                  </a:lnTo>
                  <a:lnTo>
                    <a:pt x="196181" y="5115"/>
                  </a:lnTo>
                  <a:lnTo>
                    <a:pt x="185586" y="6002"/>
                  </a:lnTo>
                  <a:lnTo>
                    <a:pt x="126966" y="36312"/>
                  </a:lnTo>
                  <a:lnTo>
                    <a:pt x="100144" y="62635"/>
                  </a:lnTo>
                  <a:lnTo>
                    <a:pt x="70120" y="112546"/>
                  </a:lnTo>
                  <a:lnTo>
                    <a:pt x="48726" y="161782"/>
                  </a:lnTo>
                  <a:lnTo>
                    <a:pt x="27569" y="220304"/>
                  </a:lnTo>
                  <a:lnTo>
                    <a:pt x="8822" y="283268"/>
                  </a:lnTo>
                  <a:lnTo>
                    <a:pt x="3616" y="329479"/>
                  </a:lnTo>
                  <a:lnTo>
                    <a:pt x="1302" y="374194"/>
                  </a:lnTo>
                  <a:lnTo>
                    <a:pt x="0" y="435709"/>
                  </a:lnTo>
                  <a:lnTo>
                    <a:pt x="5853" y="490981"/>
                  </a:lnTo>
                  <a:lnTo>
                    <a:pt x="22405" y="541283"/>
                  </a:lnTo>
                  <a:lnTo>
                    <a:pt x="48959" y="600201"/>
                  </a:lnTo>
                  <a:lnTo>
                    <a:pt x="95181" y="659530"/>
                  </a:lnTo>
                  <a:lnTo>
                    <a:pt x="136514" y="696868"/>
                  </a:lnTo>
                  <a:lnTo>
                    <a:pt x="199509" y="726408"/>
                  </a:lnTo>
                  <a:lnTo>
                    <a:pt x="236672" y="726332"/>
                  </a:lnTo>
                  <a:lnTo>
                    <a:pt x="288498" y="713312"/>
                  </a:lnTo>
                  <a:lnTo>
                    <a:pt x="331540" y="700225"/>
                  </a:lnTo>
                  <a:lnTo>
                    <a:pt x="352157" y="686369"/>
                  </a:lnTo>
                  <a:lnTo>
                    <a:pt x="407405" y="628453"/>
                  </a:lnTo>
                  <a:lnTo>
                    <a:pt x="437614" y="581155"/>
                  </a:lnTo>
                  <a:lnTo>
                    <a:pt x="457705" y="518347"/>
                  </a:lnTo>
                  <a:lnTo>
                    <a:pt x="469283" y="466983"/>
                  </a:lnTo>
                  <a:lnTo>
                    <a:pt x="478952" y="414719"/>
                  </a:lnTo>
                  <a:lnTo>
                    <a:pt x="482337" y="362189"/>
                  </a:lnTo>
                  <a:lnTo>
                    <a:pt x="483340" y="309580"/>
                  </a:lnTo>
                  <a:lnTo>
                    <a:pt x="482467" y="256947"/>
                  </a:lnTo>
                  <a:lnTo>
                    <a:pt x="475320" y="205477"/>
                  </a:lnTo>
                  <a:lnTo>
                    <a:pt x="459304" y="148691"/>
                  </a:lnTo>
                  <a:lnTo>
                    <a:pt x="434398" y="92537"/>
                  </a:lnTo>
                  <a:lnTo>
                    <a:pt x="414803" y="61747"/>
                  </a:lnTo>
                  <a:lnTo>
                    <a:pt x="364148" y="16390"/>
                  </a:lnTo>
                  <a:lnTo>
                    <a:pt x="345203" y="6536"/>
                  </a:lnTo>
                  <a:lnTo>
                    <a:pt x="298038" y="0"/>
                  </a:lnTo>
                  <a:lnTo>
                    <a:pt x="244435" y="6197"/>
                  </a:lnTo>
                  <a:lnTo>
                    <a:pt x="199493" y="183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76848" y="739749"/>
              <a:ext cx="501932" cy="668265"/>
            </a:xfrm>
            <a:custGeom>
              <a:avLst/>
              <a:gdLst/>
              <a:ahLst/>
              <a:cxnLst/>
              <a:rect l="0" t="0" r="0" b="0"/>
              <a:pathLst>
                <a:path w="501932" h="668265">
                  <a:moveTo>
                    <a:pt x="218820" y="18302"/>
                  </a:moveTo>
                  <a:lnTo>
                    <a:pt x="202053" y="29481"/>
                  </a:lnTo>
                  <a:lnTo>
                    <a:pt x="154828" y="92203"/>
                  </a:lnTo>
                  <a:lnTo>
                    <a:pt x="113373" y="148194"/>
                  </a:lnTo>
                  <a:lnTo>
                    <a:pt x="81902" y="195869"/>
                  </a:lnTo>
                  <a:lnTo>
                    <a:pt x="55939" y="252629"/>
                  </a:lnTo>
                  <a:lnTo>
                    <a:pt x="33428" y="308311"/>
                  </a:lnTo>
                  <a:lnTo>
                    <a:pt x="17530" y="361854"/>
                  </a:lnTo>
                  <a:lnTo>
                    <a:pt x="5411" y="420353"/>
                  </a:lnTo>
                  <a:lnTo>
                    <a:pt x="0" y="470961"/>
                  </a:lnTo>
                  <a:lnTo>
                    <a:pt x="3986" y="521181"/>
                  </a:lnTo>
                  <a:lnTo>
                    <a:pt x="12576" y="561927"/>
                  </a:lnTo>
                  <a:lnTo>
                    <a:pt x="49201" y="617919"/>
                  </a:lnTo>
                  <a:lnTo>
                    <a:pt x="65055" y="636918"/>
                  </a:lnTo>
                  <a:lnTo>
                    <a:pt x="103829" y="658648"/>
                  </a:lnTo>
                  <a:lnTo>
                    <a:pt x="125599" y="665548"/>
                  </a:lnTo>
                  <a:lnTo>
                    <a:pt x="166502" y="668264"/>
                  </a:lnTo>
                  <a:lnTo>
                    <a:pt x="219696" y="662179"/>
                  </a:lnTo>
                  <a:lnTo>
                    <a:pt x="277658" y="646523"/>
                  </a:lnTo>
                  <a:lnTo>
                    <a:pt x="335233" y="613288"/>
                  </a:lnTo>
                  <a:lnTo>
                    <a:pt x="381849" y="575298"/>
                  </a:lnTo>
                  <a:lnTo>
                    <a:pt x="422826" y="522367"/>
                  </a:lnTo>
                  <a:lnTo>
                    <a:pt x="455520" y="470077"/>
                  </a:lnTo>
                  <a:lnTo>
                    <a:pt x="479525" y="414688"/>
                  </a:lnTo>
                  <a:lnTo>
                    <a:pt x="497222" y="365922"/>
                  </a:lnTo>
                  <a:lnTo>
                    <a:pt x="501931" y="312442"/>
                  </a:lnTo>
                  <a:lnTo>
                    <a:pt x="497271" y="256818"/>
                  </a:lnTo>
                  <a:lnTo>
                    <a:pt x="481728" y="195074"/>
                  </a:lnTo>
                  <a:lnTo>
                    <a:pt x="462345" y="140698"/>
                  </a:lnTo>
                  <a:lnTo>
                    <a:pt x="425989" y="82340"/>
                  </a:lnTo>
                  <a:lnTo>
                    <a:pt x="364557" y="22479"/>
                  </a:lnTo>
                  <a:lnTo>
                    <a:pt x="328551" y="6542"/>
                  </a:lnTo>
                  <a:lnTo>
                    <a:pt x="277069" y="0"/>
                  </a:lnTo>
                  <a:lnTo>
                    <a:pt x="220837" y="6195"/>
                  </a:lnTo>
                  <a:lnTo>
                    <a:pt x="180943" y="17705"/>
                  </a:lnTo>
                  <a:lnTo>
                    <a:pt x="134592" y="49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891192" y="687246"/>
              <a:ext cx="359328" cy="598311"/>
            </a:xfrm>
            <a:custGeom>
              <a:avLst/>
              <a:gdLst/>
              <a:ahLst/>
              <a:cxnLst/>
              <a:rect l="0" t="0" r="0" b="0"/>
              <a:pathLst>
                <a:path w="359328" h="598311">
                  <a:moveTo>
                    <a:pt x="151958" y="91862"/>
                  </a:moveTo>
                  <a:lnTo>
                    <a:pt x="109975" y="136184"/>
                  </a:lnTo>
                  <a:lnTo>
                    <a:pt x="80630" y="192499"/>
                  </a:lnTo>
                  <a:lnTo>
                    <a:pt x="60374" y="238534"/>
                  </a:lnTo>
                  <a:lnTo>
                    <a:pt x="39554" y="294808"/>
                  </a:lnTo>
                  <a:lnTo>
                    <a:pt x="24157" y="350346"/>
                  </a:lnTo>
                  <a:lnTo>
                    <a:pt x="12185" y="403846"/>
                  </a:lnTo>
                  <a:lnTo>
                    <a:pt x="0" y="464751"/>
                  </a:lnTo>
                  <a:lnTo>
                    <a:pt x="6431" y="511790"/>
                  </a:lnTo>
                  <a:lnTo>
                    <a:pt x="13580" y="532351"/>
                  </a:lnTo>
                  <a:lnTo>
                    <a:pt x="31928" y="557080"/>
                  </a:lnTo>
                  <a:lnTo>
                    <a:pt x="84679" y="593517"/>
                  </a:lnTo>
                  <a:lnTo>
                    <a:pt x="111138" y="598310"/>
                  </a:lnTo>
                  <a:lnTo>
                    <a:pt x="138495" y="595370"/>
                  </a:lnTo>
                  <a:lnTo>
                    <a:pt x="166252" y="586265"/>
                  </a:lnTo>
                  <a:lnTo>
                    <a:pt x="187946" y="571300"/>
                  </a:lnTo>
                  <a:lnTo>
                    <a:pt x="243981" y="520908"/>
                  </a:lnTo>
                  <a:lnTo>
                    <a:pt x="288589" y="460129"/>
                  </a:lnTo>
                  <a:lnTo>
                    <a:pt x="322722" y="406517"/>
                  </a:lnTo>
                  <a:lnTo>
                    <a:pt x="344360" y="346006"/>
                  </a:lnTo>
                  <a:lnTo>
                    <a:pt x="359327" y="288976"/>
                  </a:lnTo>
                  <a:lnTo>
                    <a:pt x="358460" y="252042"/>
                  </a:lnTo>
                  <a:lnTo>
                    <a:pt x="344445" y="189038"/>
                  </a:lnTo>
                  <a:lnTo>
                    <a:pt x="327717" y="133761"/>
                  </a:lnTo>
                  <a:lnTo>
                    <a:pt x="305810" y="94918"/>
                  </a:lnTo>
                  <a:lnTo>
                    <a:pt x="246356" y="32079"/>
                  </a:lnTo>
                  <a:lnTo>
                    <a:pt x="215023" y="11758"/>
                  </a:lnTo>
                  <a:lnTo>
                    <a:pt x="204529" y="6874"/>
                  </a:lnTo>
                  <a:lnTo>
                    <a:pt x="150637" y="0"/>
                  </a:lnTo>
                  <a:lnTo>
                    <a:pt x="105163" y="3553"/>
                  </a:lnTo>
                  <a:lnTo>
                    <a:pt x="48468" y="23763"/>
                  </a:lnTo>
                  <a:lnTo>
                    <a:pt x="36144" y="28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632746" y="74752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548518" y="1006648"/>
              <a:ext cx="347441" cy="25145"/>
            </a:xfrm>
            <a:custGeom>
              <a:avLst/>
              <a:gdLst/>
              <a:ahLst/>
              <a:cxnLst/>
              <a:rect l="0" t="0" r="0" b="0"/>
              <a:pathLst>
                <a:path w="347441" h="25145">
                  <a:moveTo>
                    <a:pt x="0" y="25144"/>
                  </a:moveTo>
                  <a:lnTo>
                    <a:pt x="48931" y="25144"/>
                  </a:lnTo>
                  <a:lnTo>
                    <a:pt x="102472" y="19555"/>
                  </a:lnTo>
                  <a:lnTo>
                    <a:pt x="155249" y="15591"/>
                  </a:lnTo>
                  <a:lnTo>
                    <a:pt x="207614" y="11689"/>
                  </a:lnTo>
                  <a:lnTo>
                    <a:pt x="268867" y="0"/>
                  </a:lnTo>
                  <a:lnTo>
                    <a:pt x="327067" y="2067"/>
                  </a:lnTo>
                  <a:lnTo>
                    <a:pt x="347440" y="4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641192" y="1252333"/>
              <a:ext cx="54408" cy="63730"/>
            </a:xfrm>
            <a:custGeom>
              <a:avLst/>
              <a:gdLst/>
              <a:ahLst/>
              <a:cxnLst/>
              <a:rect l="0" t="0" r="0" b="0"/>
              <a:pathLst>
                <a:path w="54408" h="63730">
                  <a:moveTo>
                    <a:pt x="12611" y="11086"/>
                  </a:moveTo>
                  <a:lnTo>
                    <a:pt x="23789" y="22265"/>
                  </a:lnTo>
                  <a:lnTo>
                    <a:pt x="30592" y="24388"/>
                  </a:lnTo>
                  <a:lnTo>
                    <a:pt x="47508" y="23627"/>
                  </a:lnTo>
                  <a:lnTo>
                    <a:pt x="52253" y="19447"/>
                  </a:lnTo>
                  <a:lnTo>
                    <a:pt x="54247" y="13150"/>
                  </a:lnTo>
                  <a:lnTo>
                    <a:pt x="54407" y="5443"/>
                  </a:lnTo>
                  <a:lnTo>
                    <a:pt x="51003" y="1475"/>
                  </a:lnTo>
                  <a:lnTo>
                    <a:pt x="45225" y="0"/>
                  </a:lnTo>
                  <a:lnTo>
                    <a:pt x="37863" y="186"/>
                  </a:lnTo>
                  <a:lnTo>
                    <a:pt x="30615" y="3819"/>
                  </a:lnTo>
                  <a:lnTo>
                    <a:pt x="16323" y="17215"/>
                  </a:lnTo>
                  <a:lnTo>
                    <a:pt x="713" y="44488"/>
                  </a:lnTo>
                  <a:lnTo>
                    <a:pt x="0" y="50901"/>
                  </a:lnTo>
                  <a:lnTo>
                    <a:pt x="1863" y="55177"/>
                  </a:lnTo>
                  <a:lnTo>
                    <a:pt x="12611" y="637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211813" y="684352"/>
              <a:ext cx="168457" cy="168457"/>
            </a:xfrm>
            <a:custGeom>
              <a:avLst/>
              <a:gdLst/>
              <a:ahLst/>
              <a:cxnLst/>
              <a:rect l="0" t="0" r="0" b="0"/>
              <a:pathLst>
                <a:path w="168457" h="168457">
                  <a:moveTo>
                    <a:pt x="168456" y="168456"/>
                  </a:moveTo>
                  <a:lnTo>
                    <a:pt x="125795" y="107583"/>
                  </a:lnTo>
                  <a:lnTo>
                    <a:pt x="71588" y="50697"/>
                  </a:lnTo>
                  <a:lnTo>
                    <a:pt x="23899" y="143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053886" y="684352"/>
              <a:ext cx="304037" cy="693387"/>
            </a:xfrm>
            <a:custGeom>
              <a:avLst/>
              <a:gdLst/>
              <a:ahLst/>
              <a:cxnLst/>
              <a:rect l="0" t="0" r="0" b="0"/>
              <a:pathLst>
                <a:path w="304037" h="693387">
                  <a:moveTo>
                    <a:pt x="73699" y="0"/>
                  </a:moveTo>
                  <a:lnTo>
                    <a:pt x="56932" y="11178"/>
                  </a:lnTo>
                  <a:lnTo>
                    <a:pt x="35326" y="40487"/>
                  </a:lnTo>
                  <a:lnTo>
                    <a:pt x="15470" y="103057"/>
                  </a:lnTo>
                  <a:lnTo>
                    <a:pt x="7656" y="145629"/>
                  </a:lnTo>
                  <a:lnTo>
                    <a:pt x="3402" y="188726"/>
                  </a:lnTo>
                  <a:lnTo>
                    <a:pt x="1512" y="231277"/>
                  </a:lnTo>
                  <a:lnTo>
                    <a:pt x="448" y="292355"/>
                  </a:lnTo>
                  <a:lnTo>
                    <a:pt x="199" y="325687"/>
                  </a:lnTo>
                  <a:lnTo>
                    <a:pt x="4812" y="335278"/>
                  </a:lnTo>
                  <a:lnTo>
                    <a:pt x="12567" y="340502"/>
                  </a:lnTo>
                  <a:lnTo>
                    <a:pt x="69813" y="346070"/>
                  </a:lnTo>
                  <a:lnTo>
                    <a:pt x="128309" y="352623"/>
                  </a:lnTo>
                  <a:lnTo>
                    <a:pt x="185742" y="372554"/>
                  </a:lnTo>
                  <a:lnTo>
                    <a:pt x="241659" y="398263"/>
                  </a:lnTo>
                  <a:lnTo>
                    <a:pt x="268004" y="418131"/>
                  </a:lnTo>
                  <a:lnTo>
                    <a:pt x="290629" y="455603"/>
                  </a:lnTo>
                  <a:lnTo>
                    <a:pt x="300971" y="503751"/>
                  </a:lnTo>
                  <a:lnTo>
                    <a:pt x="304036" y="560651"/>
                  </a:lnTo>
                  <a:lnTo>
                    <a:pt x="293766" y="610785"/>
                  </a:lnTo>
                  <a:lnTo>
                    <a:pt x="270315" y="649686"/>
                  </a:lnTo>
                  <a:lnTo>
                    <a:pt x="241140" y="677850"/>
                  </a:lnTo>
                  <a:lnTo>
                    <a:pt x="217528" y="687312"/>
                  </a:lnTo>
                  <a:lnTo>
                    <a:pt x="164241" y="693386"/>
                  </a:lnTo>
                  <a:lnTo>
                    <a:pt x="108655" y="678944"/>
                  </a:lnTo>
                  <a:lnTo>
                    <a:pt x="52615" y="663613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064414" y="679687"/>
              <a:ext cx="157929" cy="57308"/>
            </a:xfrm>
            <a:custGeom>
              <a:avLst/>
              <a:gdLst/>
              <a:ahLst/>
              <a:cxnLst/>
              <a:rect l="0" t="0" r="0" b="0"/>
              <a:pathLst>
                <a:path w="157929" h="57308">
                  <a:moveTo>
                    <a:pt x="157928" y="57307"/>
                  </a:moveTo>
                  <a:lnTo>
                    <a:pt x="104053" y="29796"/>
                  </a:lnTo>
                  <a:lnTo>
                    <a:pt x="42007" y="8224"/>
                  </a:lnTo>
                  <a:lnTo>
                    <a:pt x="14006" y="0"/>
                  </a:lnTo>
                  <a:lnTo>
                    <a:pt x="9338" y="385"/>
                  </a:lnTo>
                  <a:lnTo>
                    <a:pt x="0" y="46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488146" y="713275"/>
              <a:ext cx="485723" cy="555454"/>
            </a:xfrm>
            <a:custGeom>
              <a:avLst/>
              <a:gdLst/>
              <a:ahLst/>
              <a:cxnLst/>
              <a:rect l="0" t="0" r="0" b="0"/>
              <a:pathLst>
                <a:path w="485723" h="555454">
                  <a:moveTo>
                    <a:pt x="229035" y="23719"/>
                  </a:moveTo>
                  <a:lnTo>
                    <a:pt x="211055" y="8078"/>
                  </a:lnTo>
                  <a:lnTo>
                    <a:pt x="194137" y="0"/>
                  </a:lnTo>
                  <a:lnTo>
                    <a:pt x="184713" y="888"/>
                  </a:lnTo>
                  <a:lnTo>
                    <a:pt x="164882" y="11232"/>
                  </a:lnTo>
                  <a:lnTo>
                    <a:pt x="117261" y="60997"/>
                  </a:lnTo>
                  <a:lnTo>
                    <a:pt x="90040" y="120150"/>
                  </a:lnTo>
                  <a:lnTo>
                    <a:pt x="63669" y="174958"/>
                  </a:lnTo>
                  <a:lnTo>
                    <a:pt x="37099" y="238081"/>
                  </a:lnTo>
                  <a:lnTo>
                    <a:pt x="19373" y="299942"/>
                  </a:lnTo>
                  <a:lnTo>
                    <a:pt x="4607" y="356962"/>
                  </a:lnTo>
                  <a:lnTo>
                    <a:pt x="0" y="412766"/>
                  </a:lnTo>
                  <a:lnTo>
                    <a:pt x="7405" y="467715"/>
                  </a:lnTo>
                  <a:lnTo>
                    <a:pt x="17839" y="503761"/>
                  </a:lnTo>
                  <a:lnTo>
                    <a:pt x="36514" y="529919"/>
                  </a:lnTo>
                  <a:lnTo>
                    <a:pt x="48045" y="540170"/>
                  </a:lnTo>
                  <a:lnTo>
                    <a:pt x="76455" y="551561"/>
                  </a:lnTo>
                  <a:lnTo>
                    <a:pt x="107409" y="555453"/>
                  </a:lnTo>
                  <a:lnTo>
                    <a:pt x="165410" y="548420"/>
                  </a:lnTo>
                  <a:lnTo>
                    <a:pt x="221926" y="535766"/>
                  </a:lnTo>
                  <a:lnTo>
                    <a:pt x="278151" y="506360"/>
                  </a:lnTo>
                  <a:lnTo>
                    <a:pt x="331198" y="473688"/>
                  </a:lnTo>
                  <a:lnTo>
                    <a:pt x="392617" y="424609"/>
                  </a:lnTo>
                  <a:lnTo>
                    <a:pt x="419573" y="398175"/>
                  </a:lnTo>
                  <a:lnTo>
                    <a:pt x="462784" y="335789"/>
                  </a:lnTo>
                  <a:lnTo>
                    <a:pt x="480751" y="279252"/>
                  </a:lnTo>
                  <a:lnTo>
                    <a:pt x="485722" y="230844"/>
                  </a:lnTo>
                  <a:lnTo>
                    <a:pt x="473841" y="172051"/>
                  </a:lnTo>
                  <a:lnTo>
                    <a:pt x="462747" y="140979"/>
                  </a:lnTo>
                  <a:lnTo>
                    <a:pt x="443992" y="116435"/>
                  </a:lnTo>
                  <a:lnTo>
                    <a:pt x="396682" y="80065"/>
                  </a:lnTo>
                  <a:lnTo>
                    <a:pt x="333289" y="56255"/>
                  </a:lnTo>
                  <a:lnTo>
                    <a:pt x="277965" y="47044"/>
                  </a:lnTo>
                  <a:lnTo>
                    <a:pt x="216285" y="39861"/>
                  </a:lnTo>
                  <a:lnTo>
                    <a:pt x="156429" y="52535"/>
                  </a:lnTo>
                  <a:lnTo>
                    <a:pt x="97248" y="69440"/>
                  </a:lnTo>
                  <a:lnTo>
                    <a:pt x="71107" y="76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 14"/>
          <p:cNvSpPr/>
          <p:nvPr/>
        </p:nvSpPr>
        <p:spPr>
          <a:xfrm>
            <a:off x="6538197" y="779108"/>
            <a:ext cx="273742" cy="873867"/>
          </a:xfrm>
          <a:custGeom>
            <a:avLst/>
            <a:gdLst/>
            <a:ahLst/>
            <a:cxnLst/>
            <a:rect l="0" t="0" r="0" b="0"/>
            <a:pathLst>
              <a:path w="273742" h="873867">
                <a:moveTo>
                  <a:pt x="273741" y="0"/>
                </a:moveTo>
                <a:lnTo>
                  <a:pt x="259086" y="62093"/>
                </a:lnTo>
                <a:lnTo>
                  <a:pt x="245543" y="113478"/>
                </a:lnTo>
                <a:lnTo>
                  <a:pt x="228483" y="171808"/>
                </a:lnTo>
                <a:lnTo>
                  <a:pt x="209639" y="222092"/>
                </a:lnTo>
                <a:lnTo>
                  <a:pt x="189237" y="274035"/>
                </a:lnTo>
                <a:lnTo>
                  <a:pt x="168374" y="323351"/>
                </a:lnTo>
                <a:lnTo>
                  <a:pt x="147374" y="370719"/>
                </a:lnTo>
                <a:lnTo>
                  <a:pt x="126334" y="421798"/>
                </a:lnTo>
                <a:lnTo>
                  <a:pt x="105282" y="470858"/>
                </a:lnTo>
                <a:lnTo>
                  <a:pt x="84227" y="518150"/>
                </a:lnTo>
                <a:lnTo>
                  <a:pt x="61741" y="580943"/>
                </a:lnTo>
                <a:lnTo>
                  <a:pt x="49749" y="629796"/>
                </a:lnTo>
                <a:lnTo>
                  <a:pt x="44377" y="681316"/>
                </a:lnTo>
                <a:lnTo>
                  <a:pt x="34156" y="742721"/>
                </a:lnTo>
                <a:lnTo>
                  <a:pt x="20871" y="799911"/>
                </a:lnTo>
                <a:lnTo>
                  <a:pt x="4654" y="858407"/>
                </a:lnTo>
                <a:lnTo>
                  <a:pt x="0" y="87386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4864165" y="589595"/>
            <a:ext cx="315857" cy="968623"/>
          </a:xfrm>
          <a:custGeom>
            <a:avLst/>
            <a:gdLst/>
            <a:ahLst/>
            <a:cxnLst/>
            <a:rect l="0" t="0" r="0" b="0"/>
            <a:pathLst>
              <a:path w="315857" h="968623">
                <a:moveTo>
                  <a:pt x="315856" y="0"/>
                </a:moveTo>
                <a:lnTo>
                  <a:pt x="292136" y="58617"/>
                </a:lnTo>
                <a:lnTo>
                  <a:pt x="269833" y="104586"/>
                </a:lnTo>
                <a:lnTo>
                  <a:pt x="246587" y="160840"/>
                </a:lnTo>
                <a:lnTo>
                  <a:pt x="228917" y="204456"/>
                </a:lnTo>
                <a:lnTo>
                  <a:pt x="209366" y="251137"/>
                </a:lnTo>
                <a:lnTo>
                  <a:pt x="188978" y="299180"/>
                </a:lnTo>
                <a:lnTo>
                  <a:pt x="168219" y="350948"/>
                </a:lnTo>
                <a:lnTo>
                  <a:pt x="147294" y="403982"/>
                </a:lnTo>
                <a:lnTo>
                  <a:pt x="126295" y="454848"/>
                </a:lnTo>
                <a:lnTo>
                  <a:pt x="108384" y="507871"/>
                </a:lnTo>
                <a:lnTo>
                  <a:pt x="91455" y="562633"/>
                </a:lnTo>
                <a:lnTo>
                  <a:pt x="72232" y="618167"/>
                </a:lnTo>
                <a:lnTo>
                  <a:pt x="58230" y="670924"/>
                </a:lnTo>
                <a:lnTo>
                  <a:pt x="46937" y="720499"/>
                </a:lnTo>
                <a:lnTo>
                  <a:pt x="34120" y="765928"/>
                </a:lnTo>
                <a:lnTo>
                  <a:pt x="19338" y="825377"/>
                </a:lnTo>
                <a:lnTo>
                  <a:pt x="7550" y="880036"/>
                </a:lnTo>
                <a:lnTo>
                  <a:pt x="2237" y="933275"/>
                </a:lnTo>
                <a:lnTo>
                  <a:pt x="0" y="96862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6748767" y="631709"/>
            <a:ext cx="63172" cy="294799"/>
          </a:xfrm>
          <a:custGeom>
            <a:avLst/>
            <a:gdLst/>
            <a:ahLst/>
            <a:cxnLst/>
            <a:rect l="0" t="0" r="0" b="0"/>
            <a:pathLst>
              <a:path w="63172" h="294799">
                <a:moveTo>
                  <a:pt x="63171" y="0"/>
                </a:moveTo>
                <a:lnTo>
                  <a:pt x="60051" y="54145"/>
                </a:lnTo>
                <a:lnTo>
                  <a:pt x="51717" y="101441"/>
                </a:lnTo>
                <a:lnTo>
                  <a:pt x="38421" y="163538"/>
                </a:lnTo>
                <a:lnTo>
                  <a:pt x="24530" y="216834"/>
                </a:lnTo>
                <a:lnTo>
                  <a:pt x="7014" y="273180"/>
                </a:lnTo>
                <a:lnTo>
                  <a:pt x="0" y="2947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3521650" y="1979782"/>
            <a:ext cx="4589648" cy="1544539"/>
            <a:chOff x="3521650" y="1979782"/>
            <a:chExt cx="4589648" cy="1544539"/>
          </a:xfrm>
        </p:grpSpPr>
        <p:sp>
          <p:nvSpPr>
            <p:cNvPr id="18" name="Freeform 17"/>
            <p:cNvSpPr/>
            <p:nvPr/>
          </p:nvSpPr>
          <p:spPr>
            <a:xfrm>
              <a:off x="3521650" y="2547896"/>
              <a:ext cx="307878" cy="473783"/>
            </a:xfrm>
            <a:custGeom>
              <a:avLst/>
              <a:gdLst/>
              <a:ahLst/>
              <a:cxnLst/>
              <a:rect l="0" t="0" r="0" b="0"/>
              <a:pathLst>
                <a:path w="307878" h="473783">
                  <a:moveTo>
                    <a:pt x="68567" y="0"/>
                  </a:moveTo>
                  <a:lnTo>
                    <a:pt x="49439" y="55045"/>
                  </a:lnTo>
                  <a:lnTo>
                    <a:pt x="28567" y="109572"/>
                  </a:lnTo>
                  <a:lnTo>
                    <a:pt x="16551" y="159198"/>
                  </a:lnTo>
                  <a:lnTo>
                    <a:pt x="8701" y="210947"/>
                  </a:lnTo>
                  <a:lnTo>
                    <a:pt x="6376" y="260204"/>
                  </a:lnTo>
                  <a:lnTo>
                    <a:pt x="0" y="318770"/>
                  </a:lnTo>
                  <a:lnTo>
                    <a:pt x="1978" y="355713"/>
                  </a:lnTo>
                  <a:lnTo>
                    <a:pt x="14296" y="398468"/>
                  </a:lnTo>
                  <a:lnTo>
                    <a:pt x="44710" y="438013"/>
                  </a:lnTo>
                  <a:lnTo>
                    <a:pt x="76447" y="459544"/>
                  </a:lnTo>
                  <a:lnTo>
                    <a:pt x="121075" y="469564"/>
                  </a:lnTo>
                  <a:lnTo>
                    <a:pt x="151175" y="462549"/>
                  </a:lnTo>
                  <a:lnTo>
                    <a:pt x="203038" y="435038"/>
                  </a:lnTo>
                  <a:lnTo>
                    <a:pt x="230723" y="408490"/>
                  </a:lnTo>
                  <a:lnTo>
                    <a:pt x="268274" y="353607"/>
                  </a:lnTo>
                  <a:lnTo>
                    <a:pt x="301118" y="295610"/>
                  </a:lnTo>
                  <a:lnTo>
                    <a:pt x="307877" y="257864"/>
                  </a:lnTo>
                  <a:lnTo>
                    <a:pt x="305316" y="246778"/>
                  </a:lnTo>
                  <a:lnTo>
                    <a:pt x="293112" y="228223"/>
                  </a:lnTo>
                  <a:lnTo>
                    <a:pt x="284944" y="224678"/>
                  </a:lnTo>
                  <a:lnTo>
                    <a:pt x="275989" y="224655"/>
                  </a:lnTo>
                  <a:lnTo>
                    <a:pt x="266510" y="226979"/>
                  </a:lnTo>
                  <a:lnTo>
                    <a:pt x="246619" y="242039"/>
                  </a:lnTo>
                  <a:lnTo>
                    <a:pt x="195752" y="305316"/>
                  </a:lnTo>
                  <a:lnTo>
                    <a:pt x="161202" y="368496"/>
                  </a:lnTo>
                  <a:lnTo>
                    <a:pt x="144757" y="406322"/>
                  </a:lnTo>
                  <a:lnTo>
                    <a:pt x="135596" y="445215"/>
                  </a:lnTo>
                  <a:lnTo>
                    <a:pt x="131738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26788" y="2411026"/>
              <a:ext cx="285834" cy="535616"/>
            </a:xfrm>
            <a:custGeom>
              <a:avLst/>
              <a:gdLst/>
              <a:ahLst/>
              <a:cxnLst/>
              <a:rect l="0" t="0" r="0" b="0"/>
              <a:pathLst>
                <a:path w="285834" h="535616">
                  <a:moveTo>
                    <a:pt x="163554" y="0"/>
                  </a:moveTo>
                  <a:lnTo>
                    <a:pt x="132272" y="9575"/>
                  </a:lnTo>
                  <a:lnTo>
                    <a:pt x="79549" y="52997"/>
                  </a:lnTo>
                  <a:lnTo>
                    <a:pt x="72455" y="59898"/>
                  </a:lnTo>
                  <a:lnTo>
                    <a:pt x="45564" y="117693"/>
                  </a:lnTo>
                  <a:lnTo>
                    <a:pt x="24823" y="177926"/>
                  </a:lnTo>
                  <a:lnTo>
                    <a:pt x="10631" y="238913"/>
                  </a:lnTo>
                  <a:lnTo>
                    <a:pt x="5939" y="288897"/>
                  </a:lnTo>
                  <a:lnTo>
                    <a:pt x="0" y="340753"/>
                  </a:lnTo>
                  <a:lnTo>
                    <a:pt x="3439" y="391992"/>
                  </a:lnTo>
                  <a:lnTo>
                    <a:pt x="8314" y="448700"/>
                  </a:lnTo>
                  <a:lnTo>
                    <a:pt x="15009" y="470823"/>
                  </a:lnTo>
                  <a:lnTo>
                    <a:pt x="45004" y="511535"/>
                  </a:lnTo>
                  <a:lnTo>
                    <a:pt x="71106" y="533191"/>
                  </a:lnTo>
                  <a:lnTo>
                    <a:pt x="83204" y="535615"/>
                  </a:lnTo>
                  <a:lnTo>
                    <a:pt x="112245" y="532069"/>
                  </a:lnTo>
                  <a:lnTo>
                    <a:pt x="144712" y="516919"/>
                  </a:lnTo>
                  <a:lnTo>
                    <a:pt x="169149" y="497612"/>
                  </a:lnTo>
                  <a:lnTo>
                    <a:pt x="205480" y="443370"/>
                  </a:lnTo>
                  <a:lnTo>
                    <a:pt x="218453" y="419321"/>
                  </a:lnTo>
                  <a:lnTo>
                    <a:pt x="239432" y="359342"/>
                  </a:lnTo>
                  <a:lnTo>
                    <a:pt x="260170" y="302088"/>
                  </a:lnTo>
                  <a:lnTo>
                    <a:pt x="271860" y="254194"/>
                  </a:lnTo>
                  <a:lnTo>
                    <a:pt x="285120" y="194014"/>
                  </a:lnTo>
                  <a:lnTo>
                    <a:pt x="285833" y="137066"/>
                  </a:lnTo>
                  <a:lnTo>
                    <a:pt x="275055" y="75167"/>
                  </a:lnTo>
                  <a:lnTo>
                    <a:pt x="259123" y="50565"/>
                  </a:lnTo>
                  <a:lnTo>
                    <a:pt x="248324" y="40729"/>
                  </a:lnTo>
                  <a:lnTo>
                    <a:pt x="235275" y="35341"/>
                  </a:lnTo>
                  <a:lnTo>
                    <a:pt x="174082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06500" y="2337326"/>
              <a:ext cx="357328" cy="616109"/>
            </a:xfrm>
            <a:custGeom>
              <a:avLst/>
              <a:gdLst/>
              <a:ahLst/>
              <a:cxnLst/>
              <a:rect l="0" t="0" r="0" b="0"/>
              <a:pathLst>
                <a:path w="357328" h="616109">
                  <a:moveTo>
                    <a:pt x="262909" y="0"/>
                  </a:moveTo>
                  <a:lnTo>
                    <a:pt x="210204" y="19128"/>
                  </a:lnTo>
                  <a:lnTo>
                    <a:pt x="154706" y="66588"/>
                  </a:lnTo>
                  <a:lnTo>
                    <a:pt x="105767" y="124669"/>
                  </a:lnTo>
                  <a:lnTo>
                    <a:pt x="71125" y="182467"/>
                  </a:lnTo>
                  <a:lnTo>
                    <a:pt x="36423" y="244273"/>
                  </a:lnTo>
                  <a:lnTo>
                    <a:pt x="19807" y="292956"/>
                  </a:lnTo>
                  <a:lnTo>
                    <a:pt x="7475" y="344425"/>
                  </a:lnTo>
                  <a:lnTo>
                    <a:pt x="1233" y="405813"/>
                  </a:lnTo>
                  <a:lnTo>
                    <a:pt x="0" y="462999"/>
                  </a:lnTo>
                  <a:lnTo>
                    <a:pt x="5345" y="519356"/>
                  </a:lnTo>
                  <a:lnTo>
                    <a:pt x="19958" y="555916"/>
                  </a:lnTo>
                  <a:lnTo>
                    <a:pt x="59596" y="606343"/>
                  </a:lnTo>
                  <a:lnTo>
                    <a:pt x="82861" y="614587"/>
                  </a:lnTo>
                  <a:lnTo>
                    <a:pt x="131962" y="616108"/>
                  </a:lnTo>
                  <a:lnTo>
                    <a:pt x="181606" y="606030"/>
                  </a:lnTo>
                  <a:lnTo>
                    <a:pt x="215423" y="588226"/>
                  </a:lnTo>
                  <a:lnTo>
                    <a:pt x="262418" y="551981"/>
                  </a:lnTo>
                  <a:lnTo>
                    <a:pt x="300987" y="495663"/>
                  </a:lnTo>
                  <a:lnTo>
                    <a:pt x="328206" y="433972"/>
                  </a:lnTo>
                  <a:lnTo>
                    <a:pt x="348986" y="384420"/>
                  </a:lnTo>
                  <a:lnTo>
                    <a:pt x="355951" y="329572"/>
                  </a:lnTo>
                  <a:lnTo>
                    <a:pt x="357327" y="273677"/>
                  </a:lnTo>
                  <a:lnTo>
                    <a:pt x="352010" y="223166"/>
                  </a:lnTo>
                  <a:lnTo>
                    <a:pt x="342991" y="173358"/>
                  </a:lnTo>
                  <a:lnTo>
                    <a:pt x="327322" y="136503"/>
                  </a:lnTo>
                  <a:lnTo>
                    <a:pt x="292660" y="89788"/>
                  </a:lnTo>
                  <a:lnTo>
                    <a:pt x="272622" y="75781"/>
                  </a:lnTo>
                  <a:lnTo>
                    <a:pt x="236021" y="66907"/>
                  </a:lnTo>
                  <a:lnTo>
                    <a:pt x="178681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37906" y="243208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06321" y="2790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11565" y="2642691"/>
              <a:ext cx="347441" cy="10491"/>
            </a:xfrm>
            <a:custGeom>
              <a:avLst/>
              <a:gdLst/>
              <a:ahLst/>
              <a:cxnLst/>
              <a:rect l="0" t="0" r="0" b="0"/>
              <a:pathLst>
                <a:path w="347441" h="10491">
                  <a:moveTo>
                    <a:pt x="0" y="10490"/>
                  </a:moveTo>
                  <a:lnTo>
                    <a:pt x="60383" y="7370"/>
                  </a:lnTo>
                  <a:lnTo>
                    <a:pt x="118107" y="2157"/>
                  </a:lnTo>
                  <a:lnTo>
                    <a:pt x="173425" y="612"/>
                  </a:lnTo>
                  <a:lnTo>
                    <a:pt x="222570" y="154"/>
                  </a:lnTo>
                  <a:lnTo>
                    <a:pt x="285989" y="0"/>
                  </a:lnTo>
                  <a:lnTo>
                    <a:pt x="347440" y="104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85347" y="2329257"/>
              <a:ext cx="290954" cy="627536"/>
            </a:xfrm>
            <a:custGeom>
              <a:avLst/>
              <a:gdLst/>
              <a:ahLst/>
              <a:cxnLst/>
              <a:rect l="0" t="0" r="0" b="0"/>
              <a:pathLst>
                <a:path w="290954" h="627536">
                  <a:moveTo>
                    <a:pt x="210570" y="39654"/>
                  </a:moveTo>
                  <a:lnTo>
                    <a:pt x="186523" y="30079"/>
                  </a:lnTo>
                  <a:lnTo>
                    <a:pt x="145387" y="5840"/>
                  </a:lnTo>
                  <a:lnTo>
                    <a:pt x="109628" y="0"/>
                  </a:lnTo>
                  <a:lnTo>
                    <a:pt x="89278" y="4873"/>
                  </a:lnTo>
                  <a:lnTo>
                    <a:pt x="80576" y="9448"/>
                  </a:lnTo>
                  <a:lnTo>
                    <a:pt x="67787" y="27009"/>
                  </a:lnTo>
                  <a:lnTo>
                    <a:pt x="47401" y="83830"/>
                  </a:lnTo>
                  <a:lnTo>
                    <a:pt x="40039" y="140494"/>
                  </a:lnTo>
                  <a:lnTo>
                    <a:pt x="33256" y="202943"/>
                  </a:lnTo>
                  <a:lnTo>
                    <a:pt x="24680" y="258822"/>
                  </a:lnTo>
                  <a:lnTo>
                    <a:pt x="22667" y="286021"/>
                  </a:lnTo>
                  <a:lnTo>
                    <a:pt x="26809" y="295146"/>
                  </a:lnTo>
                  <a:lnTo>
                    <a:pt x="34250" y="301229"/>
                  </a:lnTo>
                  <a:lnTo>
                    <a:pt x="43891" y="305285"/>
                  </a:lnTo>
                  <a:lnTo>
                    <a:pt x="67080" y="303552"/>
                  </a:lnTo>
                  <a:lnTo>
                    <a:pt x="94154" y="298492"/>
                  </a:lnTo>
                  <a:lnTo>
                    <a:pt x="142281" y="302220"/>
                  </a:lnTo>
                  <a:lnTo>
                    <a:pt x="190076" y="311904"/>
                  </a:lnTo>
                  <a:lnTo>
                    <a:pt x="220615" y="329071"/>
                  </a:lnTo>
                  <a:lnTo>
                    <a:pt x="259177" y="362744"/>
                  </a:lnTo>
                  <a:lnTo>
                    <a:pt x="280604" y="400417"/>
                  </a:lnTo>
                  <a:lnTo>
                    <a:pt x="290592" y="448624"/>
                  </a:lnTo>
                  <a:lnTo>
                    <a:pt x="289030" y="511834"/>
                  </a:lnTo>
                  <a:lnTo>
                    <a:pt x="290953" y="522897"/>
                  </a:lnTo>
                  <a:lnTo>
                    <a:pt x="289895" y="532612"/>
                  </a:lnTo>
                  <a:lnTo>
                    <a:pt x="282480" y="549645"/>
                  </a:lnTo>
                  <a:lnTo>
                    <a:pt x="265151" y="572388"/>
                  </a:lnTo>
                  <a:lnTo>
                    <a:pt x="209816" y="606085"/>
                  </a:lnTo>
                  <a:lnTo>
                    <a:pt x="178761" y="620567"/>
                  </a:lnTo>
                  <a:lnTo>
                    <a:pt x="121185" y="627535"/>
                  </a:lnTo>
                  <a:lnTo>
                    <a:pt x="66659" y="625792"/>
                  </a:lnTo>
                  <a:lnTo>
                    <a:pt x="44834" y="619525"/>
                  </a:lnTo>
                  <a:lnTo>
                    <a:pt x="0" y="587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64414" y="2411026"/>
              <a:ext cx="70155" cy="63720"/>
            </a:xfrm>
            <a:custGeom>
              <a:avLst/>
              <a:gdLst/>
              <a:ahLst/>
              <a:cxnLst/>
              <a:rect l="0" t="0" r="0" b="0"/>
              <a:pathLst>
                <a:path w="70155" h="63720">
                  <a:moveTo>
                    <a:pt x="0" y="42113"/>
                  </a:moveTo>
                  <a:lnTo>
                    <a:pt x="5589" y="58881"/>
                  </a:lnTo>
                  <a:lnTo>
                    <a:pt x="13085" y="62651"/>
                  </a:lnTo>
                  <a:lnTo>
                    <a:pt x="37011" y="63719"/>
                  </a:lnTo>
                  <a:lnTo>
                    <a:pt x="48071" y="60027"/>
                  </a:lnTo>
                  <a:lnTo>
                    <a:pt x="66599" y="46566"/>
                  </a:lnTo>
                  <a:lnTo>
                    <a:pt x="70136" y="38063"/>
                  </a:lnTo>
                  <a:lnTo>
                    <a:pt x="70154" y="28884"/>
                  </a:lnTo>
                  <a:lnTo>
                    <a:pt x="67827" y="19256"/>
                  </a:lnTo>
                  <a:lnTo>
                    <a:pt x="62765" y="12837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01243" y="2454115"/>
              <a:ext cx="421141" cy="30611"/>
            </a:xfrm>
            <a:custGeom>
              <a:avLst/>
              <a:gdLst/>
              <a:ahLst/>
              <a:cxnLst/>
              <a:rect l="0" t="0" r="0" b="0"/>
              <a:pathLst>
                <a:path w="421141" h="30611">
                  <a:moveTo>
                    <a:pt x="0" y="9553"/>
                  </a:moveTo>
                  <a:lnTo>
                    <a:pt x="52051" y="9553"/>
                  </a:lnTo>
                  <a:lnTo>
                    <a:pt x="101991" y="9553"/>
                  </a:lnTo>
                  <a:lnTo>
                    <a:pt x="160787" y="3964"/>
                  </a:lnTo>
                  <a:lnTo>
                    <a:pt x="220970" y="0"/>
                  </a:lnTo>
                  <a:lnTo>
                    <a:pt x="282542" y="484"/>
                  </a:lnTo>
                  <a:lnTo>
                    <a:pt x="337700" y="7516"/>
                  </a:lnTo>
                  <a:lnTo>
                    <a:pt x="392613" y="20372"/>
                  </a:lnTo>
                  <a:lnTo>
                    <a:pt x="421140" y="30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69658" y="2858083"/>
              <a:ext cx="410612" cy="35059"/>
            </a:xfrm>
            <a:custGeom>
              <a:avLst/>
              <a:gdLst/>
              <a:ahLst/>
              <a:cxnLst/>
              <a:rect l="0" t="0" r="0" b="0"/>
              <a:pathLst>
                <a:path w="410612" h="35059">
                  <a:moveTo>
                    <a:pt x="0" y="26725"/>
                  </a:moveTo>
                  <a:lnTo>
                    <a:pt x="48930" y="35058"/>
                  </a:lnTo>
                  <a:lnTo>
                    <a:pt x="90537" y="33483"/>
                  </a:lnTo>
                  <a:lnTo>
                    <a:pt x="141626" y="22471"/>
                  </a:lnTo>
                  <a:lnTo>
                    <a:pt x="196778" y="10200"/>
                  </a:lnTo>
                  <a:lnTo>
                    <a:pt x="252732" y="3443"/>
                  </a:lnTo>
                  <a:lnTo>
                    <a:pt x="285460" y="0"/>
                  </a:lnTo>
                  <a:lnTo>
                    <a:pt x="331202" y="2369"/>
                  </a:lnTo>
                  <a:lnTo>
                    <a:pt x="387212" y="10280"/>
                  </a:lnTo>
                  <a:lnTo>
                    <a:pt x="410611" y="16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90839" y="2389969"/>
              <a:ext cx="31587" cy="631710"/>
            </a:xfrm>
            <a:custGeom>
              <a:avLst/>
              <a:gdLst/>
              <a:ahLst/>
              <a:cxnLst/>
              <a:rect l="0" t="0" r="0" b="0"/>
              <a:pathLst>
                <a:path w="31587" h="631710">
                  <a:moveTo>
                    <a:pt x="31586" y="0"/>
                  </a:moveTo>
                  <a:lnTo>
                    <a:pt x="31586" y="51602"/>
                  </a:lnTo>
                  <a:lnTo>
                    <a:pt x="31586" y="113815"/>
                  </a:lnTo>
                  <a:lnTo>
                    <a:pt x="30416" y="171503"/>
                  </a:lnTo>
                  <a:lnTo>
                    <a:pt x="24350" y="233699"/>
                  </a:lnTo>
                  <a:lnTo>
                    <a:pt x="22520" y="279731"/>
                  </a:lnTo>
                  <a:lnTo>
                    <a:pt x="18588" y="327486"/>
                  </a:lnTo>
                  <a:lnTo>
                    <a:pt x="12941" y="374836"/>
                  </a:lnTo>
                  <a:lnTo>
                    <a:pt x="6531" y="419277"/>
                  </a:lnTo>
                  <a:lnTo>
                    <a:pt x="13114" y="478170"/>
                  </a:lnTo>
                  <a:lnTo>
                    <a:pt x="13114" y="532664"/>
                  </a:lnTo>
                  <a:lnTo>
                    <a:pt x="3804" y="586669"/>
                  </a:lnTo>
                  <a:lnTo>
                    <a:pt x="0" y="6317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17181" y="2418220"/>
              <a:ext cx="336913" cy="656102"/>
            </a:xfrm>
            <a:custGeom>
              <a:avLst/>
              <a:gdLst/>
              <a:ahLst/>
              <a:cxnLst/>
              <a:rect l="0" t="0" r="0" b="0"/>
              <a:pathLst>
                <a:path w="336913" h="656102">
                  <a:moveTo>
                    <a:pt x="0" y="55977"/>
                  </a:moveTo>
                  <a:lnTo>
                    <a:pt x="5590" y="39209"/>
                  </a:lnTo>
                  <a:lnTo>
                    <a:pt x="17692" y="24738"/>
                  </a:lnTo>
                  <a:lnTo>
                    <a:pt x="25833" y="17603"/>
                  </a:lnTo>
                  <a:lnTo>
                    <a:pt x="65236" y="1973"/>
                  </a:lnTo>
                  <a:lnTo>
                    <a:pt x="90995" y="0"/>
                  </a:lnTo>
                  <a:lnTo>
                    <a:pt x="141717" y="8265"/>
                  </a:lnTo>
                  <a:lnTo>
                    <a:pt x="177301" y="23382"/>
                  </a:lnTo>
                  <a:lnTo>
                    <a:pt x="236418" y="72280"/>
                  </a:lnTo>
                  <a:lnTo>
                    <a:pt x="272348" y="116995"/>
                  </a:lnTo>
                  <a:lnTo>
                    <a:pt x="297200" y="171507"/>
                  </a:lnTo>
                  <a:lnTo>
                    <a:pt x="310957" y="222253"/>
                  </a:lnTo>
                  <a:lnTo>
                    <a:pt x="313234" y="262261"/>
                  </a:lnTo>
                  <a:lnTo>
                    <a:pt x="300996" y="314053"/>
                  </a:lnTo>
                  <a:lnTo>
                    <a:pt x="270806" y="374326"/>
                  </a:lnTo>
                  <a:lnTo>
                    <a:pt x="252754" y="431292"/>
                  </a:lnTo>
                  <a:lnTo>
                    <a:pt x="219032" y="484486"/>
                  </a:lnTo>
                  <a:lnTo>
                    <a:pt x="161933" y="546506"/>
                  </a:lnTo>
                  <a:lnTo>
                    <a:pt x="134938" y="568126"/>
                  </a:lnTo>
                  <a:lnTo>
                    <a:pt x="126223" y="569375"/>
                  </a:lnTo>
                  <a:lnTo>
                    <a:pt x="118075" y="566698"/>
                  </a:lnTo>
                  <a:lnTo>
                    <a:pt x="110302" y="561404"/>
                  </a:lnTo>
                  <a:lnTo>
                    <a:pt x="106290" y="553195"/>
                  </a:lnTo>
                  <a:lnTo>
                    <a:pt x="104952" y="531596"/>
                  </a:lnTo>
                  <a:lnTo>
                    <a:pt x="110776" y="498718"/>
                  </a:lnTo>
                  <a:lnTo>
                    <a:pt x="126053" y="477358"/>
                  </a:lnTo>
                  <a:lnTo>
                    <a:pt x="136678" y="466749"/>
                  </a:lnTo>
                  <a:lnTo>
                    <a:pt x="170321" y="454961"/>
                  </a:lnTo>
                  <a:lnTo>
                    <a:pt x="209059" y="452062"/>
                  </a:lnTo>
                  <a:lnTo>
                    <a:pt x="241874" y="458572"/>
                  </a:lnTo>
                  <a:lnTo>
                    <a:pt x="281067" y="480981"/>
                  </a:lnTo>
                  <a:lnTo>
                    <a:pt x="309317" y="521025"/>
                  </a:lnTo>
                  <a:lnTo>
                    <a:pt x="321327" y="564346"/>
                  </a:lnTo>
                  <a:lnTo>
                    <a:pt x="326554" y="624632"/>
                  </a:lnTo>
                  <a:lnTo>
                    <a:pt x="336912" y="656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47417" y="2510251"/>
              <a:ext cx="269461" cy="429802"/>
            </a:xfrm>
            <a:custGeom>
              <a:avLst/>
              <a:gdLst/>
              <a:ahLst/>
              <a:cxnLst/>
              <a:rect l="0" t="0" r="0" b="0"/>
              <a:pathLst>
                <a:path w="269461" h="429802">
                  <a:moveTo>
                    <a:pt x="127775" y="37645"/>
                  </a:moveTo>
                  <a:lnTo>
                    <a:pt x="78276" y="92732"/>
                  </a:lnTo>
                  <a:lnTo>
                    <a:pt x="50494" y="142460"/>
                  </a:lnTo>
                  <a:lnTo>
                    <a:pt x="29487" y="190494"/>
                  </a:lnTo>
                  <a:lnTo>
                    <a:pt x="9615" y="241771"/>
                  </a:lnTo>
                  <a:lnTo>
                    <a:pt x="0" y="276546"/>
                  </a:lnTo>
                  <a:lnTo>
                    <a:pt x="1186" y="308380"/>
                  </a:lnTo>
                  <a:lnTo>
                    <a:pt x="11888" y="355729"/>
                  </a:lnTo>
                  <a:lnTo>
                    <a:pt x="20117" y="386076"/>
                  </a:lnTo>
                  <a:lnTo>
                    <a:pt x="31574" y="407363"/>
                  </a:lnTo>
                  <a:lnTo>
                    <a:pt x="50704" y="421503"/>
                  </a:lnTo>
                  <a:lnTo>
                    <a:pt x="62356" y="426911"/>
                  </a:lnTo>
                  <a:lnTo>
                    <a:pt x="90900" y="429801"/>
                  </a:lnTo>
                  <a:lnTo>
                    <a:pt x="145707" y="422124"/>
                  </a:lnTo>
                  <a:lnTo>
                    <a:pt x="202663" y="387841"/>
                  </a:lnTo>
                  <a:lnTo>
                    <a:pt x="216820" y="361744"/>
                  </a:lnTo>
                  <a:lnTo>
                    <a:pt x="241030" y="304565"/>
                  </a:lnTo>
                  <a:lnTo>
                    <a:pt x="258767" y="258306"/>
                  </a:lnTo>
                  <a:lnTo>
                    <a:pt x="269460" y="197132"/>
                  </a:lnTo>
                  <a:lnTo>
                    <a:pt x="267891" y="158860"/>
                  </a:lnTo>
                  <a:lnTo>
                    <a:pt x="254428" y="106706"/>
                  </a:lnTo>
                  <a:lnTo>
                    <a:pt x="236154" y="52586"/>
                  </a:lnTo>
                  <a:lnTo>
                    <a:pt x="224296" y="34147"/>
                  </a:lnTo>
                  <a:lnTo>
                    <a:pt x="187699" y="10612"/>
                  </a:lnTo>
                  <a:lnTo>
                    <a:pt x="134222" y="0"/>
                  </a:lnTo>
                  <a:lnTo>
                    <a:pt x="78486" y="4819"/>
                  </a:lnTo>
                  <a:lnTo>
                    <a:pt x="33680" y="20156"/>
                  </a:lnTo>
                  <a:lnTo>
                    <a:pt x="1432" y="376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70407" y="1979782"/>
              <a:ext cx="1740891" cy="1544539"/>
            </a:xfrm>
            <a:custGeom>
              <a:avLst/>
              <a:gdLst/>
              <a:ahLst/>
              <a:cxnLst/>
              <a:rect l="0" t="0" r="0" b="0"/>
              <a:pathLst>
                <a:path w="1740891" h="1544539">
                  <a:moveTo>
                    <a:pt x="1094297" y="304901"/>
                  </a:moveTo>
                  <a:lnTo>
                    <a:pt x="1074054" y="260939"/>
                  </a:lnTo>
                  <a:lnTo>
                    <a:pt x="1034399" y="199454"/>
                  </a:lnTo>
                  <a:lnTo>
                    <a:pt x="996938" y="158640"/>
                  </a:lnTo>
                  <a:lnTo>
                    <a:pt x="945691" y="123715"/>
                  </a:lnTo>
                  <a:lnTo>
                    <a:pt x="917116" y="106221"/>
                  </a:lnTo>
                  <a:lnTo>
                    <a:pt x="866974" y="89796"/>
                  </a:lnTo>
                  <a:lnTo>
                    <a:pt x="808184" y="78690"/>
                  </a:lnTo>
                  <a:lnTo>
                    <a:pt x="746310" y="74879"/>
                  </a:lnTo>
                  <a:lnTo>
                    <a:pt x="683524" y="76090"/>
                  </a:lnTo>
                  <a:lnTo>
                    <a:pt x="620467" y="89057"/>
                  </a:lnTo>
                  <a:lnTo>
                    <a:pt x="557329" y="103167"/>
                  </a:lnTo>
                  <a:lnTo>
                    <a:pt x="494169" y="129705"/>
                  </a:lnTo>
                  <a:lnTo>
                    <a:pt x="431001" y="166684"/>
                  </a:lnTo>
                  <a:lnTo>
                    <a:pt x="367831" y="209616"/>
                  </a:lnTo>
                  <a:lnTo>
                    <a:pt x="325717" y="246175"/>
                  </a:lnTo>
                  <a:lnTo>
                    <a:pt x="280483" y="285820"/>
                  </a:lnTo>
                  <a:lnTo>
                    <a:pt x="235423" y="329176"/>
                  </a:lnTo>
                  <a:lnTo>
                    <a:pt x="195899" y="379641"/>
                  </a:lnTo>
                  <a:lnTo>
                    <a:pt x="155717" y="433266"/>
                  </a:lnTo>
                  <a:lnTo>
                    <a:pt x="116800" y="489464"/>
                  </a:lnTo>
                  <a:lnTo>
                    <a:pt x="83907" y="549536"/>
                  </a:lnTo>
                  <a:lnTo>
                    <a:pt x="56809" y="611330"/>
                  </a:lnTo>
                  <a:lnTo>
                    <a:pt x="34237" y="672719"/>
                  </a:lnTo>
                  <a:lnTo>
                    <a:pt x="16406" y="731198"/>
                  </a:lnTo>
                  <a:lnTo>
                    <a:pt x="6921" y="791504"/>
                  </a:lnTo>
                  <a:lnTo>
                    <a:pt x="2706" y="852232"/>
                  </a:lnTo>
                  <a:lnTo>
                    <a:pt x="832" y="910418"/>
                  </a:lnTo>
                  <a:lnTo>
                    <a:pt x="0" y="967474"/>
                  </a:lnTo>
                  <a:lnTo>
                    <a:pt x="1969" y="1024027"/>
                  </a:lnTo>
                  <a:lnTo>
                    <a:pt x="10644" y="1080358"/>
                  </a:lnTo>
                  <a:lnTo>
                    <a:pt x="22298" y="1133470"/>
                  </a:lnTo>
                  <a:lnTo>
                    <a:pt x="36446" y="1183201"/>
                  </a:lnTo>
                  <a:lnTo>
                    <a:pt x="54433" y="1228701"/>
                  </a:lnTo>
                  <a:lnTo>
                    <a:pt x="89879" y="1288189"/>
                  </a:lnTo>
                  <a:lnTo>
                    <a:pt x="135606" y="1348448"/>
                  </a:lnTo>
                  <a:lnTo>
                    <a:pt x="186200" y="1399578"/>
                  </a:lnTo>
                  <a:lnTo>
                    <a:pt x="249413" y="1444364"/>
                  </a:lnTo>
                  <a:lnTo>
                    <a:pt x="296093" y="1469945"/>
                  </a:lnTo>
                  <a:lnTo>
                    <a:pt x="344136" y="1491843"/>
                  </a:lnTo>
                  <a:lnTo>
                    <a:pt x="392785" y="1509375"/>
                  </a:lnTo>
                  <a:lnTo>
                    <a:pt x="444822" y="1521846"/>
                  </a:lnTo>
                  <a:lnTo>
                    <a:pt x="500316" y="1531288"/>
                  </a:lnTo>
                  <a:lnTo>
                    <a:pt x="560074" y="1539384"/>
                  </a:lnTo>
                  <a:lnTo>
                    <a:pt x="621728" y="1543762"/>
                  </a:lnTo>
                  <a:lnTo>
                    <a:pt x="684225" y="1544538"/>
                  </a:lnTo>
                  <a:lnTo>
                    <a:pt x="747097" y="1540983"/>
                  </a:lnTo>
                  <a:lnTo>
                    <a:pt x="810135" y="1532384"/>
                  </a:lnTo>
                  <a:lnTo>
                    <a:pt x="873246" y="1520764"/>
                  </a:lnTo>
                  <a:lnTo>
                    <a:pt x="936391" y="1507800"/>
                  </a:lnTo>
                  <a:lnTo>
                    <a:pt x="969140" y="1501068"/>
                  </a:lnTo>
                  <a:lnTo>
                    <a:pt x="1002670" y="1494240"/>
                  </a:lnTo>
                  <a:lnTo>
                    <a:pt x="1036722" y="1487348"/>
                  </a:lnTo>
                  <a:lnTo>
                    <a:pt x="1099514" y="1467212"/>
                  </a:lnTo>
                  <a:lnTo>
                    <a:pt x="1158617" y="1443835"/>
                  </a:lnTo>
                  <a:lnTo>
                    <a:pt x="1216081" y="1421747"/>
                  </a:lnTo>
                  <a:lnTo>
                    <a:pt x="1272816" y="1397113"/>
                  </a:lnTo>
                  <a:lnTo>
                    <a:pt x="1329227" y="1369396"/>
                  </a:lnTo>
                  <a:lnTo>
                    <a:pt x="1385494" y="1337580"/>
                  </a:lnTo>
                  <a:lnTo>
                    <a:pt x="1435457" y="1303943"/>
                  </a:lnTo>
                  <a:lnTo>
                    <a:pt x="1481061" y="1268326"/>
                  </a:lnTo>
                  <a:lnTo>
                    <a:pt x="1524725" y="1229099"/>
                  </a:lnTo>
                  <a:lnTo>
                    <a:pt x="1567529" y="1188269"/>
                  </a:lnTo>
                  <a:lnTo>
                    <a:pt x="1607609" y="1145555"/>
                  </a:lnTo>
                  <a:lnTo>
                    <a:pt x="1641021" y="1099275"/>
                  </a:lnTo>
                  <a:lnTo>
                    <a:pt x="1668348" y="1051411"/>
                  </a:lnTo>
                  <a:lnTo>
                    <a:pt x="1692193" y="1002841"/>
                  </a:lnTo>
                  <a:lnTo>
                    <a:pt x="1714487" y="953959"/>
                  </a:lnTo>
                  <a:lnTo>
                    <a:pt x="1726736" y="904937"/>
                  </a:lnTo>
                  <a:lnTo>
                    <a:pt x="1733350" y="855853"/>
                  </a:lnTo>
                  <a:lnTo>
                    <a:pt x="1740189" y="806742"/>
                  </a:lnTo>
                  <a:lnTo>
                    <a:pt x="1740890" y="754499"/>
                  </a:lnTo>
                  <a:lnTo>
                    <a:pt x="1737301" y="701255"/>
                  </a:lnTo>
                  <a:lnTo>
                    <a:pt x="1731806" y="650294"/>
                  </a:lnTo>
                  <a:lnTo>
                    <a:pt x="1722346" y="597230"/>
                  </a:lnTo>
                  <a:lnTo>
                    <a:pt x="1708003" y="542450"/>
                  </a:lnTo>
                  <a:lnTo>
                    <a:pt x="1686030" y="486908"/>
                  </a:lnTo>
                  <a:lnTo>
                    <a:pt x="1657547" y="434146"/>
                  </a:lnTo>
                  <a:lnTo>
                    <a:pt x="1624221" y="384570"/>
                  </a:lnTo>
                  <a:lnTo>
                    <a:pt x="1586013" y="339140"/>
                  </a:lnTo>
                  <a:lnTo>
                    <a:pt x="1545634" y="295552"/>
                  </a:lnTo>
                  <a:lnTo>
                    <a:pt x="1501952" y="252783"/>
                  </a:lnTo>
                  <a:lnTo>
                    <a:pt x="1451342" y="210378"/>
                  </a:lnTo>
                  <a:lnTo>
                    <a:pt x="1397654" y="174374"/>
                  </a:lnTo>
                  <a:lnTo>
                    <a:pt x="1341426" y="142774"/>
                  </a:lnTo>
                  <a:lnTo>
                    <a:pt x="1281342" y="113132"/>
                  </a:lnTo>
                  <a:lnTo>
                    <a:pt x="1219542" y="87479"/>
                  </a:lnTo>
                  <a:lnTo>
                    <a:pt x="1188323" y="75725"/>
                  </a:lnTo>
                  <a:lnTo>
                    <a:pt x="1155811" y="64380"/>
                  </a:lnTo>
                  <a:lnTo>
                    <a:pt x="1122438" y="53307"/>
                  </a:lnTo>
                  <a:lnTo>
                    <a:pt x="1088491" y="42415"/>
                  </a:lnTo>
                  <a:lnTo>
                    <a:pt x="1054162" y="32814"/>
                  </a:lnTo>
                  <a:lnTo>
                    <a:pt x="1019577" y="24074"/>
                  </a:lnTo>
                  <a:lnTo>
                    <a:pt x="984823" y="15908"/>
                  </a:lnTo>
                  <a:lnTo>
                    <a:pt x="949954" y="10464"/>
                  </a:lnTo>
                  <a:lnTo>
                    <a:pt x="915011" y="6834"/>
                  </a:lnTo>
                  <a:lnTo>
                    <a:pt x="880016" y="4415"/>
                  </a:lnTo>
                  <a:lnTo>
                    <a:pt x="843819" y="2802"/>
                  </a:lnTo>
                  <a:lnTo>
                    <a:pt x="806820" y="1726"/>
                  </a:lnTo>
                  <a:lnTo>
                    <a:pt x="769285" y="1009"/>
                  </a:lnTo>
                  <a:lnTo>
                    <a:pt x="732563" y="531"/>
                  </a:lnTo>
                  <a:lnTo>
                    <a:pt x="696384" y="213"/>
                  </a:lnTo>
                  <a:lnTo>
                    <a:pt x="660566" y="0"/>
                  </a:lnTo>
                  <a:lnTo>
                    <a:pt x="626158" y="2198"/>
                  </a:lnTo>
                  <a:lnTo>
                    <a:pt x="592692" y="6003"/>
                  </a:lnTo>
                  <a:lnTo>
                    <a:pt x="559852" y="10879"/>
                  </a:lnTo>
                  <a:lnTo>
                    <a:pt x="527430" y="17640"/>
                  </a:lnTo>
                  <a:lnTo>
                    <a:pt x="495287" y="25656"/>
                  </a:lnTo>
                  <a:lnTo>
                    <a:pt x="432667" y="43922"/>
                  </a:lnTo>
                  <a:lnTo>
                    <a:pt x="373641" y="63739"/>
                  </a:lnTo>
                  <a:lnTo>
                    <a:pt x="325569" y="81125"/>
                  </a:lnTo>
                  <a:lnTo>
                    <a:pt x="268742" y="104066"/>
                  </a:lnTo>
                  <a:lnTo>
                    <a:pt x="220432" y="1259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811523" y="3874487"/>
            <a:ext cx="3896310" cy="2432084"/>
            <a:chOff x="4811523" y="3874487"/>
            <a:chExt cx="3896310" cy="2432084"/>
          </a:xfrm>
        </p:grpSpPr>
        <p:sp>
          <p:nvSpPr>
            <p:cNvPr id="33" name="Freeform 32"/>
            <p:cNvSpPr/>
            <p:nvPr/>
          </p:nvSpPr>
          <p:spPr>
            <a:xfrm>
              <a:off x="5474818" y="4106114"/>
              <a:ext cx="410613" cy="1210778"/>
            </a:xfrm>
            <a:custGeom>
              <a:avLst/>
              <a:gdLst/>
              <a:ahLst/>
              <a:cxnLst/>
              <a:rect l="0" t="0" r="0" b="0"/>
              <a:pathLst>
                <a:path w="410613" h="1210778">
                  <a:moveTo>
                    <a:pt x="410612" y="0"/>
                  </a:moveTo>
                  <a:lnTo>
                    <a:pt x="394971" y="26386"/>
                  </a:lnTo>
                  <a:lnTo>
                    <a:pt x="375767" y="88901"/>
                  </a:lnTo>
                  <a:lnTo>
                    <a:pt x="365063" y="146963"/>
                  </a:lnTo>
                  <a:lnTo>
                    <a:pt x="354883" y="192439"/>
                  </a:lnTo>
                  <a:lnTo>
                    <a:pt x="342559" y="241116"/>
                  </a:lnTo>
                  <a:lnTo>
                    <a:pt x="329283" y="293946"/>
                  </a:lnTo>
                  <a:lnTo>
                    <a:pt x="312464" y="348621"/>
                  </a:lnTo>
                  <a:lnTo>
                    <a:pt x="293291" y="406457"/>
                  </a:lnTo>
                  <a:lnTo>
                    <a:pt x="283265" y="438257"/>
                  </a:lnTo>
                  <a:lnTo>
                    <a:pt x="273071" y="471156"/>
                  </a:lnTo>
                  <a:lnTo>
                    <a:pt x="262766" y="503617"/>
                  </a:lnTo>
                  <a:lnTo>
                    <a:pt x="252387" y="535786"/>
                  </a:lnTo>
                  <a:lnTo>
                    <a:pt x="241958" y="567760"/>
                  </a:lnTo>
                  <a:lnTo>
                    <a:pt x="231495" y="600775"/>
                  </a:lnTo>
                  <a:lnTo>
                    <a:pt x="221011" y="634483"/>
                  </a:lnTo>
                  <a:lnTo>
                    <a:pt x="210512" y="668654"/>
                  </a:lnTo>
                  <a:lnTo>
                    <a:pt x="198832" y="703132"/>
                  </a:lnTo>
                  <a:lnTo>
                    <a:pt x="186367" y="737816"/>
                  </a:lnTo>
                  <a:lnTo>
                    <a:pt x="173378" y="772637"/>
                  </a:lnTo>
                  <a:lnTo>
                    <a:pt x="161209" y="806380"/>
                  </a:lnTo>
                  <a:lnTo>
                    <a:pt x="149587" y="839403"/>
                  </a:lnTo>
                  <a:lnTo>
                    <a:pt x="138329" y="871948"/>
                  </a:lnTo>
                  <a:lnTo>
                    <a:pt x="126145" y="904172"/>
                  </a:lnTo>
                  <a:lnTo>
                    <a:pt x="113342" y="936184"/>
                  </a:lnTo>
                  <a:lnTo>
                    <a:pt x="87809" y="998658"/>
                  </a:lnTo>
                  <a:lnTo>
                    <a:pt x="64763" y="1057620"/>
                  </a:lnTo>
                  <a:lnTo>
                    <a:pt x="42821" y="1108782"/>
                  </a:lnTo>
                  <a:lnTo>
                    <a:pt x="16978" y="1167688"/>
                  </a:lnTo>
                  <a:lnTo>
                    <a:pt x="0" y="12107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11523" y="3874487"/>
              <a:ext cx="2969037" cy="821223"/>
            </a:xfrm>
            <a:custGeom>
              <a:avLst/>
              <a:gdLst/>
              <a:ahLst/>
              <a:cxnLst/>
              <a:rect l="0" t="0" r="0" b="0"/>
              <a:pathLst>
                <a:path w="2969037" h="821223">
                  <a:moveTo>
                    <a:pt x="0" y="821222"/>
                  </a:moveTo>
                  <a:lnTo>
                    <a:pt x="0" y="765894"/>
                  </a:lnTo>
                  <a:lnTo>
                    <a:pt x="3119" y="706265"/>
                  </a:lnTo>
                  <a:lnTo>
                    <a:pt x="20243" y="649426"/>
                  </a:lnTo>
                  <a:lnTo>
                    <a:pt x="39403" y="601604"/>
                  </a:lnTo>
                  <a:lnTo>
                    <a:pt x="83649" y="540278"/>
                  </a:lnTo>
                  <a:lnTo>
                    <a:pt x="124871" y="491405"/>
                  </a:lnTo>
                  <a:lnTo>
                    <a:pt x="174779" y="446769"/>
                  </a:lnTo>
                  <a:lnTo>
                    <a:pt x="234670" y="403907"/>
                  </a:lnTo>
                  <a:lnTo>
                    <a:pt x="280163" y="375656"/>
                  </a:lnTo>
                  <a:lnTo>
                    <a:pt x="327678" y="347502"/>
                  </a:lnTo>
                  <a:lnTo>
                    <a:pt x="377261" y="320561"/>
                  </a:lnTo>
                  <a:lnTo>
                    <a:pt x="430494" y="296890"/>
                  </a:lnTo>
                  <a:lnTo>
                    <a:pt x="488468" y="271551"/>
                  </a:lnTo>
                  <a:lnTo>
                    <a:pt x="550500" y="247031"/>
                  </a:lnTo>
                  <a:lnTo>
                    <a:pt x="583419" y="237217"/>
                  </a:lnTo>
                  <a:lnTo>
                    <a:pt x="617063" y="228335"/>
                  </a:lnTo>
                  <a:lnTo>
                    <a:pt x="651191" y="218903"/>
                  </a:lnTo>
                  <a:lnTo>
                    <a:pt x="685642" y="209107"/>
                  </a:lnTo>
                  <a:lnTo>
                    <a:pt x="720307" y="199066"/>
                  </a:lnTo>
                  <a:lnTo>
                    <a:pt x="756285" y="190032"/>
                  </a:lnTo>
                  <a:lnTo>
                    <a:pt x="793139" y="181670"/>
                  </a:lnTo>
                  <a:lnTo>
                    <a:pt x="830576" y="173756"/>
                  </a:lnTo>
                  <a:lnTo>
                    <a:pt x="868403" y="167310"/>
                  </a:lnTo>
                  <a:lnTo>
                    <a:pt x="906489" y="161842"/>
                  </a:lnTo>
                  <a:lnTo>
                    <a:pt x="944747" y="157028"/>
                  </a:lnTo>
                  <a:lnTo>
                    <a:pt x="983121" y="152648"/>
                  </a:lnTo>
                  <a:lnTo>
                    <a:pt x="1021572" y="148559"/>
                  </a:lnTo>
                  <a:lnTo>
                    <a:pt x="1060074" y="144663"/>
                  </a:lnTo>
                  <a:lnTo>
                    <a:pt x="1098610" y="140895"/>
                  </a:lnTo>
                  <a:lnTo>
                    <a:pt x="1137168" y="137214"/>
                  </a:lnTo>
                  <a:lnTo>
                    <a:pt x="1175742" y="133590"/>
                  </a:lnTo>
                  <a:lnTo>
                    <a:pt x="1215497" y="130004"/>
                  </a:lnTo>
                  <a:lnTo>
                    <a:pt x="1256038" y="126443"/>
                  </a:lnTo>
                  <a:lnTo>
                    <a:pt x="1297103" y="122900"/>
                  </a:lnTo>
                  <a:lnTo>
                    <a:pt x="1337348" y="119368"/>
                  </a:lnTo>
                  <a:lnTo>
                    <a:pt x="1377046" y="115843"/>
                  </a:lnTo>
                  <a:lnTo>
                    <a:pt x="1416379" y="112324"/>
                  </a:lnTo>
                  <a:lnTo>
                    <a:pt x="1457809" y="109977"/>
                  </a:lnTo>
                  <a:lnTo>
                    <a:pt x="1500638" y="108413"/>
                  </a:lnTo>
                  <a:lnTo>
                    <a:pt x="1544397" y="107370"/>
                  </a:lnTo>
                  <a:lnTo>
                    <a:pt x="1587609" y="105505"/>
                  </a:lnTo>
                  <a:lnTo>
                    <a:pt x="1630454" y="103092"/>
                  </a:lnTo>
                  <a:lnTo>
                    <a:pt x="1673056" y="100314"/>
                  </a:lnTo>
                  <a:lnTo>
                    <a:pt x="1716665" y="98461"/>
                  </a:lnTo>
                  <a:lnTo>
                    <a:pt x="1760946" y="97226"/>
                  </a:lnTo>
                  <a:lnTo>
                    <a:pt x="1805673" y="96403"/>
                  </a:lnTo>
                  <a:lnTo>
                    <a:pt x="1849530" y="94684"/>
                  </a:lnTo>
                  <a:lnTo>
                    <a:pt x="1892807" y="92368"/>
                  </a:lnTo>
                  <a:lnTo>
                    <a:pt x="1935695" y="89655"/>
                  </a:lnTo>
                  <a:lnTo>
                    <a:pt x="1979495" y="86676"/>
                  </a:lnTo>
                  <a:lnTo>
                    <a:pt x="2023903" y="83521"/>
                  </a:lnTo>
                  <a:lnTo>
                    <a:pt x="2068715" y="80247"/>
                  </a:lnTo>
                  <a:lnTo>
                    <a:pt x="2113799" y="78064"/>
                  </a:lnTo>
                  <a:lnTo>
                    <a:pt x="2159062" y="76609"/>
                  </a:lnTo>
                  <a:lnTo>
                    <a:pt x="2204446" y="75639"/>
                  </a:lnTo>
                  <a:lnTo>
                    <a:pt x="2248739" y="73823"/>
                  </a:lnTo>
                  <a:lnTo>
                    <a:pt x="2292306" y="71442"/>
                  </a:lnTo>
                  <a:lnTo>
                    <a:pt x="2335389" y="68685"/>
                  </a:lnTo>
                  <a:lnTo>
                    <a:pt x="2376979" y="65677"/>
                  </a:lnTo>
                  <a:lnTo>
                    <a:pt x="2417574" y="62502"/>
                  </a:lnTo>
                  <a:lnTo>
                    <a:pt x="2457506" y="59215"/>
                  </a:lnTo>
                  <a:lnTo>
                    <a:pt x="2496995" y="55854"/>
                  </a:lnTo>
                  <a:lnTo>
                    <a:pt x="2536188" y="52444"/>
                  </a:lnTo>
                  <a:lnTo>
                    <a:pt x="2575186" y="49001"/>
                  </a:lnTo>
                  <a:lnTo>
                    <a:pt x="2614053" y="45535"/>
                  </a:lnTo>
                  <a:lnTo>
                    <a:pt x="2652832" y="42055"/>
                  </a:lnTo>
                  <a:lnTo>
                    <a:pt x="2691553" y="38565"/>
                  </a:lnTo>
                  <a:lnTo>
                    <a:pt x="2727895" y="35069"/>
                  </a:lnTo>
                  <a:lnTo>
                    <a:pt x="2762653" y="31568"/>
                  </a:lnTo>
                  <a:lnTo>
                    <a:pt x="2825837" y="23389"/>
                  </a:lnTo>
                  <a:lnTo>
                    <a:pt x="2877316" y="11954"/>
                  </a:lnTo>
                  <a:lnTo>
                    <a:pt x="2934581" y="3542"/>
                  </a:lnTo>
                  <a:lnTo>
                    <a:pt x="29690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11772" y="4273943"/>
              <a:ext cx="577129" cy="1282579"/>
            </a:xfrm>
            <a:custGeom>
              <a:avLst/>
              <a:gdLst/>
              <a:ahLst/>
              <a:cxnLst/>
              <a:rect l="0" t="0" r="0" b="0"/>
              <a:pathLst>
                <a:path w="577129" h="1282579">
                  <a:moveTo>
                    <a:pt x="0" y="653393"/>
                  </a:moveTo>
                  <a:lnTo>
                    <a:pt x="49956" y="638821"/>
                  </a:lnTo>
                  <a:lnTo>
                    <a:pt x="111898" y="620610"/>
                  </a:lnTo>
                  <a:lnTo>
                    <a:pt x="167296" y="597277"/>
                  </a:lnTo>
                  <a:lnTo>
                    <a:pt x="220754" y="568136"/>
                  </a:lnTo>
                  <a:lnTo>
                    <a:pt x="276759" y="531036"/>
                  </a:lnTo>
                  <a:lnTo>
                    <a:pt x="331567" y="486118"/>
                  </a:lnTo>
                  <a:lnTo>
                    <a:pt x="380561" y="440054"/>
                  </a:lnTo>
                  <a:lnTo>
                    <a:pt x="429004" y="389361"/>
                  </a:lnTo>
                  <a:lnTo>
                    <a:pt x="469874" y="337296"/>
                  </a:lnTo>
                  <a:lnTo>
                    <a:pt x="504210" y="284824"/>
                  </a:lnTo>
                  <a:lnTo>
                    <a:pt x="533491" y="232232"/>
                  </a:lnTo>
                  <a:lnTo>
                    <a:pt x="556984" y="182724"/>
                  </a:lnTo>
                  <a:lnTo>
                    <a:pt x="569252" y="152918"/>
                  </a:lnTo>
                  <a:lnTo>
                    <a:pt x="577128" y="95656"/>
                  </a:lnTo>
                  <a:lnTo>
                    <a:pt x="575373" y="56470"/>
                  </a:lnTo>
                  <a:lnTo>
                    <a:pt x="569237" y="34804"/>
                  </a:lnTo>
                  <a:lnTo>
                    <a:pt x="558710" y="17376"/>
                  </a:lnTo>
                  <a:lnTo>
                    <a:pt x="543113" y="4951"/>
                  </a:lnTo>
                  <a:lnTo>
                    <a:pt x="534041" y="0"/>
                  </a:lnTo>
                  <a:lnTo>
                    <a:pt x="502124" y="738"/>
                  </a:lnTo>
                  <a:lnTo>
                    <a:pt x="441236" y="17427"/>
                  </a:lnTo>
                  <a:lnTo>
                    <a:pt x="381860" y="47719"/>
                  </a:lnTo>
                  <a:lnTo>
                    <a:pt x="327223" y="92569"/>
                  </a:lnTo>
                  <a:lnTo>
                    <a:pt x="270870" y="153431"/>
                  </a:lnTo>
                  <a:lnTo>
                    <a:pt x="231520" y="201901"/>
                  </a:lnTo>
                  <a:lnTo>
                    <a:pt x="194535" y="258538"/>
                  </a:lnTo>
                  <a:lnTo>
                    <a:pt x="158600" y="318804"/>
                  </a:lnTo>
                  <a:lnTo>
                    <a:pt x="124301" y="380685"/>
                  </a:lnTo>
                  <a:lnTo>
                    <a:pt x="93459" y="443282"/>
                  </a:lnTo>
                  <a:lnTo>
                    <a:pt x="79853" y="475885"/>
                  </a:lnTo>
                  <a:lnTo>
                    <a:pt x="67273" y="509318"/>
                  </a:lnTo>
                  <a:lnTo>
                    <a:pt x="55377" y="543305"/>
                  </a:lnTo>
                  <a:lnTo>
                    <a:pt x="45107" y="576492"/>
                  </a:lnTo>
                  <a:lnTo>
                    <a:pt x="35920" y="609145"/>
                  </a:lnTo>
                  <a:lnTo>
                    <a:pt x="27456" y="641442"/>
                  </a:lnTo>
                  <a:lnTo>
                    <a:pt x="21813" y="674671"/>
                  </a:lnTo>
                  <a:lnTo>
                    <a:pt x="18051" y="708523"/>
                  </a:lnTo>
                  <a:lnTo>
                    <a:pt x="15544" y="742789"/>
                  </a:lnTo>
                  <a:lnTo>
                    <a:pt x="13872" y="776161"/>
                  </a:lnTo>
                  <a:lnTo>
                    <a:pt x="12757" y="808938"/>
                  </a:lnTo>
                  <a:lnTo>
                    <a:pt x="13858" y="872263"/>
                  </a:lnTo>
                  <a:lnTo>
                    <a:pt x="22147" y="931603"/>
                  </a:lnTo>
                  <a:lnTo>
                    <a:pt x="36749" y="986052"/>
                  </a:lnTo>
                  <a:lnTo>
                    <a:pt x="54937" y="1037548"/>
                  </a:lnTo>
                  <a:lnTo>
                    <a:pt x="74719" y="1087731"/>
                  </a:lnTo>
                  <a:lnTo>
                    <a:pt x="111176" y="1150844"/>
                  </a:lnTo>
                  <a:lnTo>
                    <a:pt x="162792" y="1200999"/>
                  </a:lnTo>
                  <a:lnTo>
                    <a:pt x="216951" y="1239906"/>
                  </a:lnTo>
                  <a:lnTo>
                    <a:pt x="275631" y="1262483"/>
                  </a:lnTo>
                  <a:lnTo>
                    <a:pt x="337472" y="1276581"/>
                  </a:lnTo>
                  <a:lnTo>
                    <a:pt x="400249" y="1282578"/>
                  </a:lnTo>
                  <a:lnTo>
                    <a:pt x="457714" y="1278766"/>
                  </a:lnTo>
                  <a:lnTo>
                    <a:pt x="516448" y="1275403"/>
                  </a:lnTo>
                  <a:lnTo>
                    <a:pt x="536953" y="12745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59378" y="4165269"/>
              <a:ext cx="547483" cy="130358"/>
            </a:xfrm>
            <a:custGeom>
              <a:avLst/>
              <a:gdLst/>
              <a:ahLst/>
              <a:cxnLst/>
              <a:rect l="0" t="0" r="0" b="0"/>
              <a:pathLst>
                <a:path w="547483" h="130358">
                  <a:moveTo>
                    <a:pt x="547482" y="130357"/>
                  </a:moveTo>
                  <a:lnTo>
                    <a:pt x="529502" y="106311"/>
                  </a:lnTo>
                  <a:lnTo>
                    <a:pt x="477741" y="70765"/>
                  </a:lnTo>
                  <a:lnTo>
                    <a:pt x="415639" y="42634"/>
                  </a:lnTo>
                  <a:lnTo>
                    <a:pt x="364398" y="22737"/>
                  </a:lnTo>
                  <a:lnTo>
                    <a:pt x="309831" y="8913"/>
                  </a:lnTo>
                  <a:lnTo>
                    <a:pt x="265994" y="1123"/>
                  </a:lnTo>
                  <a:lnTo>
                    <a:pt x="222334" y="0"/>
                  </a:lnTo>
                  <a:lnTo>
                    <a:pt x="178364" y="2231"/>
                  </a:lnTo>
                  <a:lnTo>
                    <a:pt x="131526" y="3222"/>
                  </a:lnTo>
                  <a:lnTo>
                    <a:pt x="70296" y="3780"/>
                  </a:lnTo>
                  <a:lnTo>
                    <a:pt x="39432" y="3911"/>
                  </a:lnTo>
                  <a:lnTo>
                    <a:pt x="0" y="40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11979" y="4390383"/>
              <a:ext cx="702417" cy="1119148"/>
            </a:xfrm>
            <a:custGeom>
              <a:avLst/>
              <a:gdLst/>
              <a:ahLst/>
              <a:cxnLst/>
              <a:rect l="0" t="0" r="0" b="0"/>
              <a:pathLst>
                <a:path w="702417" h="1119148">
                  <a:moveTo>
                    <a:pt x="0" y="0"/>
                  </a:moveTo>
                  <a:lnTo>
                    <a:pt x="63451" y="37087"/>
                  </a:lnTo>
                  <a:lnTo>
                    <a:pt x="112127" y="65971"/>
                  </a:lnTo>
                  <a:lnTo>
                    <a:pt x="171653" y="103645"/>
                  </a:lnTo>
                  <a:lnTo>
                    <a:pt x="217061" y="130682"/>
                  </a:lnTo>
                  <a:lnTo>
                    <a:pt x="261418" y="161417"/>
                  </a:lnTo>
                  <a:lnTo>
                    <a:pt x="305699" y="195743"/>
                  </a:lnTo>
                  <a:lnTo>
                    <a:pt x="352675" y="234396"/>
                  </a:lnTo>
                  <a:lnTo>
                    <a:pt x="400849" y="274972"/>
                  </a:lnTo>
                  <a:lnTo>
                    <a:pt x="448387" y="316402"/>
                  </a:lnTo>
                  <a:lnTo>
                    <a:pt x="492911" y="358212"/>
                  </a:lnTo>
                  <a:lnTo>
                    <a:pt x="532977" y="403310"/>
                  </a:lnTo>
                  <a:lnTo>
                    <a:pt x="570281" y="450650"/>
                  </a:lnTo>
                  <a:lnTo>
                    <a:pt x="606358" y="498987"/>
                  </a:lnTo>
                  <a:lnTo>
                    <a:pt x="635651" y="547765"/>
                  </a:lnTo>
                  <a:lnTo>
                    <a:pt x="659198" y="596741"/>
                  </a:lnTo>
                  <a:lnTo>
                    <a:pt x="677462" y="645804"/>
                  </a:lnTo>
                  <a:lnTo>
                    <a:pt x="690259" y="694906"/>
                  </a:lnTo>
                  <a:lnTo>
                    <a:pt x="698675" y="742855"/>
                  </a:lnTo>
                  <a:lnTo>
                    <a:pt x="702416" y="787562"/>
                  </a:lnTo>
                  <a:lnTo>
                    <a:pt x="697841" y="830829"/>
                  </a:lnTo>
                  <a:lnTo>
                    <a:pt x="678990" y="891529"/>
                  </a:lnTo>
                  <a:lnTo>
                    <a:pt x="648058" y="943440"/>
                  </a:lnTo>
                  <a:lnTo>
                    <a:pt x="595685" y="1002902"/>
                  </a:lnTo>
                  <a:lnTo>
                    <a:pt x="543047" y="1040000"/>
                  </a:lnTo>
                  <a:lnTo>
                    <a:pt x="482997" y="1073219"/>
                  </a:lnTo>
                  <a:lnTo>
                    <a:pt x="420751" y="1094110"/>
                  </a:lnTo>
                  <a:lnTo>
                    <a:pt x="357854" y="1107709"/>
                  </a:lnTo>
                  <a:lnTo>
                    <a:pt x="294764" y="1119147"/>
                  </a:lnTo>
                  <a:lnTo>
                    <a:pt x="237206" y="1118767"/>
                  </a:lnTo>
                  <a:lnTo>
                    <a:pt x="183107" y="1111245"/>
                  </a:lnTo>
                  <a:lnTo>
                    <a:pt x="130033" y="1101608"/>
                  </a:lnTo>
                  <a:lnTo>
                    <a:pt x="68163" y="1084386"/>
                  </a:lnTo>
                  <a:lnTo>
                    <a:pt x="42114" y="10739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801616" y="4033522"/>
              <a:ext cx="906217" cy="2273049"/>
            </a:xfrm>
            <a:custGeom>
              <a:avLst/>
              <a:gdLst/>
              <a:ahLst/>
              <a:cxnLst/>
              <a:rect l="0" t="0" r="0" b="0"/>
              <a:pathLst>
                <a:path w="906217" h="2273049">
                  <a:moveTo>
                    <a:pt x="673824" y="156820"/>
                  </a:moveTo>
                  <a:lnTo>
                    <a:pt x="664248" y="132773"/>
                  </a:lnTo>
                  <a:lnTo>
                    <a:pt x="617707" y="74817"/>
                  </a:lnTo>
                  <a:lnTo>
                    <a:pt x="572792" y="44955"/>
                  </a:lnTo>
                  <a:lnTo>
                    <a:pt x="517690" y="23762"/>
                  </a:lnTo>
                  <a:lnTo>
                    <a:pt x="454813" y="4498"/>
                  </a:lnTo>
                  <a:lnTo>
                    <a:pt x="391397" y="0"/>
                  </a:lnTo>
                  <a:lnTo>
                    <a:pt x="339928" y="4810"/>
                  </a:lnTo>
                  <a:lnTo>
                    <a:pt x="287632" y="13644"/>
                  </a:lnTo>
                  <a:lnTo>
                    <a:pt x="227135" y="35515"/>
                  </a:lnTo>
                  <a:lnTo>
                    <a:pt x="174841" y="69283"/>
                  </a:lnTo>
                  <a:lnTo>
                    <a:pt x="157350" y="95788"/>
                  </a:lnTo>
                  <a:lnTo>
                    <a:pt x="150348" y="137047"/>
                  </a:lnTo>
                  <a:lnTo>
                    <a:pt x="158068" y="163240"/>
                  </a:lnTo>
                  <a:lnTo>
                    <a:pt x="202617" y="220619"/>
                  </a:lnTo>
                  <a:lnTo>
                    <a:pt x="260126" y="273450"/>
                  </a:lnTo>
                  <a:lnTo>
                    <a:pt x="318060" y="314989"/>
                  </a:lnTo>
                  <a:lnTo>
                    <a:pt x="360119" y="344100"/>
                  </a:lnTo>
                  <a:lnTo>
                    <a:pt x="406108" y="376536"/>
                  </a:lnTo>
                  <a:lnTo>
                    <a:pt x="453844" y="416688"/>
                  </a:lnTo>
                  <a:lnTo>
                    <a:pt x="502356" y="461830"/>
                  </a:lnTo>
                  <a:lnTo>
                    <a:pt x="551213" y="509189"/>
                  </a:lnTo>
                  <a:lnTo>
                    <a:pt x="600223" y="560653"/>
                  </a:lnTo>
                  <a:lnTo>
                    <a:pt x="648131" y="615891"/>
                  </a:lnTo>
                  <a:lnTo>
                    <a:pt x="692821" y="675537"/>
                  </a:lnTo>
                  <a:lnTo>
                    <a:pt x="714564" y="707352"/>
                  </a:lnTo>
                  <a:lnTo>
                    <a:pt x="736079" y="740260"/>
                  </a:lnTo>
                  <a:lnTo>
                    <a:pt x="757442" y="773897"/>
                  </a:lnTo>
                  <a:lnTo>
                    <a:pt x="776362" y="808021"/>
                  </a:lnTo>
                  <a:lnTo>
                    <a:pt x="793656" y="842467"/>
                  </a:lnTo>
                  <a:lnTo>
                    <a:pt x="809863" y="877130"/>
                  </a:lnTo>
                  <a:lnTo>
                    <a:pt x="824179" y="913107"/>
                  </a:lnTo>
                  <a:lnTo>
                    <a:pt x="837231" y="949961"/>
                  </a:lnTo>
                  <a:lnTo>
                    <a:pt x="849443" y="987397"/>
                  </a:lnTo>
                  <a:lnTo>
                    <a:pt x="859923" y="1024053"/>
                  </a:lnTo>
                  <a:lnTo>
                    <a:pt x="869250" y="1060189"/>
                  </a:lnTo>
                  <a:lnTo>
                    <a:pt x="877807" y="1095978"/>
                  </a:lnTo>
                  <a:lnTo>
                    <a:pt x="885852" y="1131535"/>
                  </a:lnTo>
                  <a:lnTo>
                    <a:pt x="893555" y="1166939"/>
                  </a:lnTo>
                  <a:lnTo>
                    <a:pt x="901030" y="1202239"/>
                  </a:lnTo>
                  <a:lnTo>
                    <a:pt x="904844" y="1237471"/>
                  </a:lnTo>
                  <a:lnTo>
                    <a:pt x="906216" y="1272657"/>
                  </a:lnTo>
                  <a:lnTo>
                    <a:pt x="905961" y="1307813"/>
                  </a:lnTo>
                  <a:lnTo>
                    <a:pt x="904621" y="1341779"/>
                  </a:lnTo>
                  <a:lnTo>
                    <a:pt x="902558" y="1374952"/>
                  </a:lnTo>
                  <a:lnTo>
                    <a:pt x="900013" y="1407595"/>
                  </a:lnTo>
                  <a:lnTo>
                    <a:pt x="894065" y="1468822"/>
                  </a:lnTo>
                  <a:lnTo>
                    <a:pt x="885183" y="1527230"/>
                  </a:lnTo>
                  <a:lnTo>
                    <a:pt x="869537" y="1584384"/>
                  </a:lnTo>
                  <a:lnTo>
                    <a:pt x="847766" y="1637862"/>
                  </a:lnTo>
                  <a:lnTo>
                    <a:pt x="822491" y="1688926"/>
                  </a:lnTo>
                  <a:lnTo>
                    <a:pt x="795660" y="1738917"/>
                  </a:lnTo>
                  <a:lnTo>
                    <a:pt x="768138" y="1785312"/>
                  </a:lnTo>
                  <a:lnTo>
                    <a:pt x="737968" y="1829329"/>
                  </a:lnTo>
                  <a:lnTo>
                    <a:pt x="682690" y="1892401"/>
                  </a:lnTo>
                  <a:lnTo>
                    <a:pt x="627578" y="1948653"/>
                  </a:lnTo>
                  <a:lnTo>
                    <a:pt x="566145" y="2002366"/>
                  </a:lnTo>
                  <a:lnTo>
                    <a:pt x="520292" y="2037711"/>
                  </a:lnTo>
                  <a:lnTo>
                    <a:pt x="472616" y="2072918"/>
                  </a:lnTo>
                  <a:lnTo>
                    <a:pt x="422962" y="2106892"/>
                  </a:lnTo>
                  <a:lnTo>
                    <a:pt x="369698" y="2137589"/>
                  </a:lnTo>
                  <a:lnTo>
                    <a:pt x="314828" y="2166830"/>
                  </a:lnTo>
                  <a:lnTo>
                    <a:pt x="258078" y="2194254"/>
                  </a:lnTo>
                  <a:lnTo>
                    <a:pt x="197760" y="2218142"/>
                  </a:lnTo>
                  <a:lnTo>
                    <a:pt x="138976" y="2237337"/>
                  </a:lnTo>
                  <a:lnTo>
                    <a:pt x="85164" y="2252497"/>
                  </a:lnTo>
                  <a:lnTo>
                    <a:pt x="27834" y="2266438"/>
                  </a:lnTo>
                  <a:lnTo>
                    <a:pt x="0" y="2273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611067" y="2264879"/>
            <a:ext cx="6043359" cy="1820179"/>
            <a:chOff x="2611067" y="2264879"/>
            <a:chExt cx="6043359" cy="1820179"/>
          </a:xfrm>
        </p:grpSpPr>
        <p:sp>
          <p:nvSpPr>
            <p:cNvPr id="2" name="Freeform 1"/>
            <p:cNvSpPr/>
            <p:nvPr/>
          </p:nvSpPr>
          <p:spPr>
            <a:xfrm>
              <a:off x="2758466" y="2274155"/>
              <a:ext cx="355710" cy="1231835"/>
            </a:xfrm>
            <a:custGeom>
              <a:avLst/>
              <a:gdLst/>
              <a:ahLst/>
              <a:cxnLst/>
              <a:rect l="0" t="0" r="0" b="0"/>
              <a:pathLst>
                <a:path w="355710" h="1231835">
                  <a:moveTo>
                    <a:pt x="0" y="0"/>
                  </a:moveTo>
                  <a:lnTo>
                    <a:pt x="54144" y="14572"/>
                  </a:lnTo>
                  <a:lnTo>
                    <a:pt x="109091" y="44993"/>
                  </a:lnTo>
                  <a:lnTo>
                    <a:pt x="127643" y="64450"/>
                  </a:lnTo>
                  <a:lnTo>
                    <a:pt x="168570" y="126454"/>
                  </a:lnTo>
                  <a:lnTo>
                    <a:pt x="202396" y="180169"/>
                  </a:lnTo>
                  <a:lnTo>
                    <a:pt x="223297" y="232554"/>
                  </a:lnTo>
                  <a:lnTo>
                    <a:pt x="249609" y="287962"/>
                  </a:lnTo>
                  <a:lnTo>
                    <a:pt x="276166" y="345137"/>
                  </a:lnTo>
                  <a:lnTo>
                    <a:pt x="291097" y="395631"/>
                  </a:lnTo>
                  <a:lnTo>
                    <a:pt x="308649" y="453356"/>
                  </a:lnTo>
                  <a:lnTo>
                    <a:pt x="320609" y="509194"/>
                  </a:lnTo>
                  <a:lnTo>
                    <a:pt x="325842" y="569672"/>
                  </a:lnTo>
                  <a:lnTo>
                    <a:pt x="334282" y="632046"/>
                  </a:lnTo>
                  <a:lnTo>
                    <a:pt x="343022" y="693811"/>
                  </a:lnTo>
                  <a:lnTo>
                    <a:pt x="347301" y="750846"/>
                  </a:lnTo>
                  <a:lnTo>
                    <a:pt x="354288" y="811679"/>
                  </a:lnTo>
                  <a:lnTo>
                    <a:pt x="355709" y="872987"/>
                  </a:lnTo>
                  <a:lnTo>
                    <a:pt x="350410" y="928717"/>
                  </a:lnTo>
                  <a:lnTo>
                    <a:pt x="347151" y="981105"/>
                  </a:lnTo>
                  <a:lnTo>
                    <a:pt x="333042" y="1041321"/>
                  </a:lnTo>
                  <a:lnTo>
                    <a:pt x="308072" y="1098275"/>
                  </a:lnTo>
                  <a:lnTo>
                    <a:pt x="273640" y="1157184"/>
                  </a:lnTo>
                  <a:lnTo>
                    <a:pt x="258488" y="1177600"/>
                  </a:lnTo>
                  <a:lnTo>
                    <a:pt x="198595" y="1225297"/>
                  </a:lnTo>
                  <a:lnTo>
                    <a:pt x="189513" y="12318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11067" y="3040838"/>
              <a:ext cx="852809" cy="254582"/>
            </a:xfrm>
            <a:custGeom>
              <a:avLst/>
              <a:gdLst/>
              <a:ahLst/>
              <a:cxnLst/>
              <a:rect l="0" t="0" r="0" b="0"/>
              <a:pathLst>
                <a:path w="852809" h="254582">
                  <a:moveTo>
                    <a:pt x="0" y="149296"/>
                  </a:moveTo>
                  <a:lnTo>
                    <a:pt x="5589" y="90679"/>
                  </a:lnTo>
                  <a:lnTo>
                    <a:pt x="25833" y="50300"/>
                  </a:lnTo>
                  <a:lnTo>
                    <a:pt x="59647" y="19879"/>
                  </a:lnTo>
                  <a:lnTo>
                    <a:pt x="104891" y="1636"/>
                  </a:lnTo>
                  <a:lnTo>
                    <a:pt x="160930" y="0"/>
                  </a:lnTo>
                  <a:lnTo>
                    <a:pt x="218702" y="9928"/>
                  </a:lnTo>
                  <a:lnTo>
                    <a:pt x="270841" y="23154"/>
                  </a:lnTo>
                  <a:lnTo>
                    <a:pt x="320871" y="37032"/>
                  </a:lnTo>
                  <a:lnTo>
                    <a:pt x="383050" y="59444"/>
                  </a:lnTo>
                  <a:lnTo>
                    <a:pt x="441605" y="83281"/>
                  </a:lnTo>
                  <a:lnTo>
                    <a:pt x="498232" y="105191"/>
                  </a:lnTo>
                  <a:lnTo>
                    <a:pt x="555648" y="132049"/>
                  </a:lnTo>
                  <a:lnTo>
                    <a:pt x="618982" y="156764"/>
                  </a:lnTo>
                  <a:lnTo>
                    <a:pt x="676899" y="178848"/>
                  </a:lnTo>
                  <a:lnTo>
                    <a:pt x="739133" y="204329"/>
                  </a:lnTo>
                  <a:lnTo>
                    <a:pt x="800231" y="230113"/>
                  </a:lnTo>
                  <a:lnTo>
                    <a:pt x="852808" y="2545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63834" y="2264879"/>
              <a:ext cx="554076" cy="1257825"/>
            </a:xfrm>
            <a:custGeom>
              <a:avLst/>
              <a:gdLst/>
              <a:ahLst/>
              <a:cxnLst/>
              <a:rect l="0" t="0" r="0" b="0"/>
              <a:pathLst>
                <a:path w="554076" h="1257825">
                  <a:moveTo>
                    <a:pt x="0" y="51390"/>
                  </a:moveTo>
                  <a:lnTo>
                    <a:pt x="17981" y="27343"/>
                  </a:lnTo>
                  <a:lnTo>
                    <a:pt x="34897" y="13017"/>
                  </a:lnTo>
                  <a:lnTo>
                    <a:pt x="57234" y="5089"/>
                  </a:lnTo>
                  <a:lnTo>
                    <a:pt x="109701" y="0"/>
                  </a:lnTo>
                  <a:lnTo>
                    <a:pt x="166295" y="6231"/>
                  </a:lnTo>
                  <a:lnTo>
                    <a:pt x="229467" y="11794"/>
                  </a:lnTo>
                  <a:lnTo>
                    <a:pt x="281763" y="23811"/>
                  </a:lnTo>
                  <a:lnTo>
                    <a:pt x="309523" y="39579"/>
                  </a:lnTo>
                  <a:lnTo>
                    <a:pt x="311634" y="44686"/>
                  </a:lnTo>
                  <a:lnTo>
                    <a:pt x="309531" y="49260"/>
                  </a:lnTo>
                  <a:lnTo>
                    <a:pt x="304620" y="53480"/>
                  </a:lnTo>
                  <a:lnTo>
                    <a:pt x="254711" y="69827"/>
                  </a:lnTo>
                  <a:lnTo>
                    <a:pt x="194766" y="94373"/>
                  </a:lnTo>
                  <a:lnTo>
                    <a:pt x="137258" y="121752"/>
                  </a:lnTo>
                  <a:lnTo>
                    <a:pt x="93619" y="150860"/>
                  </a:lnTo>
                  <a:lnTo>
                    <a:pt x="65174" y="179128"/>
                  </a:lnTo>
                  <a:lnTo>
                    <a:pt x="53142" y="199410"/>
                  </a:lnTo>
                  <a:lnTo>
                    <a:pt x="45381" y="236148"/>
                  </a:lnTo>
                  <a:lnTo>
                    <a:pt x="54260" y="282258"/>
                  </a:lnTo>
                  <a:lnTo>
                    <a:pt x="84903" y="336368"/>
                  </a:lnTo>
                  <a:lnTo>
                    <a:pt x="99736" y="355862"/>
                  </a:lnTo>
                  <a:lnTo>
                    <a:pt x="158364" y="410362"/>
                  </a:lnTo>
                  <a:lnTo>
                    <a:pt x="216217" y="467723"/>
                  </a:lnTo>
                  <a:lnTo>
                    <a:pt x="276218" y="524539"/>
                  </a:lnTo>
                  <a:lnTo>
                    <a:pt x="300578" y="547118"/>
                  </a:lnTo>
                  <a:lnTo>
                    <a:pt x="341519" y="599741"/>
                  </a:lnTo>
                  <a:lnTo>
                    <a:pt x="388385" y="655195"/>
                  </a:lnTo>
                  <a:lnTo>
                    <a:pt x="438673" y="712380"/>
                  </a:lnTo>
                  <a:lnTo>
                    <a:pt x="480495" y="775668"/>
                  </a:lnTo>
                  <a:lnTo>
                    <a:pt x="511633" y="833576"/>
                  </a:lnTo>
                  <a:lnTo>
                    <a:pt x="533221" y="881583"/>
                  </a:lnTo>
                  <a:lnTo>
                    <a:pt x="545835" y="942972"/>
                  </a:lnTo>
                  <a:lnTo>
                    <a:pt x="553882" y="991856"/>
                  </a:lnTo>
                  <a:lnTo>
                    <a:pt x="554075" y="1050888"/>
                  </a:lnTo>
                  <a:lnTo>
                    <a:pt x="548072" y="1078188"/>
                  </a:lnTo>
                  <a:lnTo>
                    <a:pt x="524148" y="1135168"/>
                  </a:lnTo>
                  <a:lnTo>
                    <a:pt x="494077" y="1188381"/>
                  </a:lnTo>
                  <a:lnTo>
                    <a:pt x="466613" y="1224975"/>
                  </a:lnTo>
                  <a:lnTo>
                    <a:pt x="434483" y="1247508"/>
                  </a:lnTo>
                  <a:lnTo>
                    <a:pt x="395327" y="1257824"/>
                  </a:lnTo>
                  <a:lnTo>
                    <a:pt x="367943" y="1250878"/>
                  </a:lnTo>
                  <a:lnTo>
                    <a:pt x="329339" y="1227237"/>
                  </a:lnTo>
                  <a:lnTo>
                    <a:pt x="308980" y="1208038"/>
                  </a:lnTo>
                  <a:lnTo>
                    <a:pt x="276576" y="1145508"/>
                  </a:lnTo>
                  <a:lnTo>
                    <a:pt x="261582" y="1090341"/>
                  </a:lnTo>
                  <a:lnTo>
                    <a:pt x="255320" y="1040720"/>
                  </a:lnTo>
                  <a:lnTo>
                    <a:pt x="253465" y="985204"/>
                  </a:lnTo>
                  <a:lnTo>
                    <a:pt x="247326" y="924300"/>
                  </a:lnTo>
                  <a:lnTo>
                    <a:pt x="243687" y="872980"/>
                  </a:lnTo>
                  <a:lnTo>
                    <a:pt x="248198" y="811370"/>
                  </a:lnTo>
                  <a:lnTo>
                    <a:pt x="251355" y="758021"/>
                  </a:lnTo>
                  <a:lnTo>
                    <a:pt x="259657" y="705308"/>
                  </a:lnTo>
                  <a:lnTo>
                    <a:pt x="265630" y="651049"/>
                  </a:lnTo>
                  <a:lnTo>
                    <a:pt x="277576" y="612382"/>
                  </a:lnTo>
                  <a:lnTo>
                    <a:pt x="302575" y="562286"/>
                  </a:lnTo>
                  <a:lnTo>
                    <a:pt x="317509" y="510043"/>
                  </a:lnTo>
                  <a:lnTo>
                    <a:pt x="333036" y="454723"/>
                  </a:lnTo>
                  <a:lnTo>
                    <a:pt x="347368" y="403762"/>
                  </a:lnTo>
                  <a:lnTo>
                    <a:pt x="357947" y="355058"/>
                  </a:lnTo>
                  <a:lnTo>
                    <a:pt x="365371" y="303583"/>
                  </a:lnTo>
                  <a:lnTo>
                    <a:pt x="367571" y="251286"/>
                  </a:lnTo>
                  <a:lnTo>
                    <a:pt x="368223" y="201865"/>
                  </a:lnTo>
                  <a:lnTo>
                    <a:pt x="362854" y="148834"/>
                  </a:lnTo>
                  <a:lnTo>
                    <a:pt x="358612" y="94883"/>
                  </a:lnTo>
                  <a:lnTo>
                    <a:pt x="357969" y="829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53430" y="3390176"/>
              <a:ext cx="147400" cy="694882"/>
            </a:xfrm>
            <a:custGeom>
              <a:avLst/>
              <a:gdLst/>
              <a:ahLst/>
              <a:cxnLst/>
              <a:rect l="0" t="0" r="0" b="0"/>
              <a:pathLst>
                <a:path w="147400" h="694882">
                  <a:moveTo>
                    <a:pt x="147399" y="0"/>
                  </a:moveTo>
                  <a:lnTo>
                    <a:pt x="139065" y="48930"/>
                  </a:lnTo>
                  <a:lnTo>
                    <a:pt x="131715" y="102472"/>
                  </a:lnTo>
                  <a:lnTo>
                    <a:pt x="122344" y="152804"/>
                  </a:lnTo>
                  <a:lnTo>
                    <a:pt x="112159" y="212171"/>
                  </a:lnTo>
                  <a:lnTo>
                    <a:pt x="107322" y="263037"/>
                  </a:lnTo>
                  <a:lnTo>
                    <a:pt x="97281" y="314910"/>
                  </a:lnTo>
                  <a:lnTo>
                    <a:pt x="84033" y="369004"/>
                  </a:lnTo>
                  <a:lnTo>
                    <a:pt x="70151" y="424750"/>
                  </a:lnTo>
                  <a:lnTo>
                    <a:pt x="56144" y="480821"/>
                  </a:lnTo>
                  <a:lnTo>
                    <a:pt x="42112" y="536957"/>
                  </a:lnTo>
                  <a:lnTo>
                    <a:pt x="24566" y="599908"/>
                  </a:lnTo>
                  <a:lnTo>
                    <a:pt x="10528" y="653417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42984" y="2695295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90342" y="2644722"/>
              <a:ext cx="514756" cy="762297"/>
            </a:xfrm>
            <a:custGeom>
              <a:avLst/>
              <a:gdLst/>
              <a:ahLst/>
              <a:cxnLst/>
              <a:rect l="0" t="0" r="0" b="0"/>
              <a:pathLst>
                <a:path w="514756" h="762297">
                  <a:moveTo>
                    <a:pt x="0" y="450656"/>
                  </a:moveTo>
                  <a:lnTo>
                    <a:pt x="8333" y="488134"/>
                  </a:lnTo>
                  <a:lnTo>
                    <a:pt x="10095" y="539557"/>
                  </a:lnTo>
                  <a:lnTo>
                    <a:pt x="20018" y="593605"/>
                  </a:lnTo>
                  <a:lnTo>
                    <a:pt x="44331" y="650111"/>
                  </a:lnTo>
                  <a:lnTo>
                    <a:pt x="74453" y="700143"/>
                  </a:lnTo>
                  <a:lnTo>
                    <a:pt x="101924" y="730784"/>
                  </a:lnTo>
                  <a:lnTo>
                    <a:pt x="139644" y="752286"/>
                  </a:lnTo>
                  <a:lnTo>
                    <a:pt x="193454" y="762296"/>
                  </a:lnTo>
                  <a:lnTo>
                    <a:pt x="253852" y="759673"/>
                  </a:lnTo>
                  <a:lnTo>
                    <a:pt x="310611" y="740308"/>
                  </a:lnTo>
                  <a:lnTo>
                    <a:pt x="365382" y="717964"/>
                  </a:lnTo>
                  <a:lnTo>
                    <a:pt x="415140" y="685407"/>
                  </a:lnTo>
                  <a:lnTo>
                    <a:pt x="465447" y="625914"/>
                  </a:lnTo>
                  <a:lnTo>
                    <a:pt x="498141" y="562633"/>
                  </a:lnTo>
                  <a:lnTo>
                    <a:pt x="510116" y="508401"/>
                  </a:lnTo>
                  <a:lnTo>
                    <a:pt x="513327" y="464232"/>
                  </a:lnTo>
                  <a:lnTo>
                    <a:pt x="514755" y="417305"/>
                  </a:lnTo>
                  <a:lnTo>
                    <a:pt x="512439" y="357326"/>
                  </a:lnTo>
                  <a:lnTo>
                    <a:pt x="497893" y="294303"/>
                  </a:lnTo>
                  <a:lnTo>
                    <a:pt x="480741" y="240293"/>
                  </a:lnTo>
                  <a:lnTo>
                    <a:pt x="454150" y="176933"/>
                  </a:lnTo>
                  <a:lnTo>
                    <a:pt x="423002" y="119335"/>
                  </a:lnTo>
                  <a:lnTo>
                    <a:pt x="395078" y="83523"/>
                  </a:lnTo>
                  <a:lnTo>
                    <a:pt x="342538" y="45243"/>
                  </a:lnTo>
                  <a:lnTo>
                    <a:pt x="285241" y="8407"/>
                  </a:lnTo>
                  <a:lnTo>
                    <a:pt x="225536" y="0"/>
                  </a:lnTo>
                  <a:lnTo>
                    <a:pt x="175879" y="883"/>
                  </a:lnTo>
                  <a:lnTo>
                    <a:pt x="125945" y="17838"/>
                  </a:lnTo>
                  <a:lnTo>
                    <a:pt x="105284" y="29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48394" y="2811108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76889" y="2779523"/>
              <a:ext cx="393678" cy="561554"/>
            </a:xfrm>
            <a:custGeom>
              <a:avLst/>
              <a:gdLst/>
              <a:ahLst/>
              <a:cxnLst/>
              <a:rect l="0" t="0" r="0" b="0"/>
              <a:pathLst>
                <a:path w="393678" h="561554">
                  <a:moveTo>
                    <a:pt x="8334" y="242155"/>
                  </a:moveTo>
                  <a:lnTo>
                    <a:pt x="0" y="296300"/>
                  </a:lnTo>
                  <a:lnTo>
                    <a:pt x="1575" y="346716"/>
                  </a:lnTo>
                  <a:lnTo>
                    <a:pt x="9451" y="401038"/>
                  </a:lnTo>
                  <a:lnTo>
                    <a:pt x="27198" y="461993"/>
                  </a:lnTo>
                  <a:lnTo>
                    <a:pt x="51401" y="501999"/>
                  </a:lnTo>
                  <a:lnTo>
                    <a:pt x="66079" y="516739"/>
                  </a:lnTo>
                  <a:lnTo>
                    <a:pt x="128104" y="550665"/>
                  </a:lnTo>
                  <a:lnTo>
                    <a:pt x="181082" y="561553"/>
                  </a:lnTo>
                  <a:lnTo>
                    <a:pt x="240063" y="557240"/>
                  </a:lnTo>
                  <a:lnTo>
                    <a:pt x="291593" y="541664"/>
                  </a:lnTo>
                  <a:lnTo>
                    <a:pt x="331745" y="515440"/>
                  </a:lnTo>
                  <a:lnTo>
                    <a:pt x="362206" y="487730"/>
                  </a:lnTo>
                  <a:lnTo>
                    <a:pt x="383676" y="449969"/>
                  </a:lnTo>
                  <a:lnTo>
                    <a:pt x="393677" y="396147"/>
                  </a:lnTo>
                  <a:lnTo>
                    <a:pt x="392897" y="353100"/>
                  </a:lnTo>
                  <a:lnTo>
                    <a:pt x="385880" y="292185"/>
                  </a:lnTo>
                  <a:lnTo>
                    <a:pt x="373029" y="235270"/>
                  </a:lnTo>
                  <a:lnTo>
                    <a:pt x="344283" y="179464"/>
                  </a:lnTo>
                  <a:lnTo>
                    <a:pt x="310024" y="126405"/>
                  </a:lnTo>
                  <a:lnTo>
                    <a:pt x="278930" y="87360"/>
                  </a:lnTo>
                  <a:lnTo>
                    <a:pt x="217256" y="35278"/>
                  </a:lnTo>
                  <a:lnTo>
                    <a:pt x="169228" y="9395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611689" y="295850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86471" y="2958507"/>
              <a:ext cx="384116" cy="433719"/>
            </a:xfrm>
            <a:custGeom>
              <a:avLst/>
              <a:gdLst/>
              <a:ahLst/>
              <a:cxnLst/>
              <a:rect l="0" t="0" r="0" b="0"/>
              <a:pathLst>
                <a:path w="384116" h="433719">
                  <a:moveTo>
                    <a:pt x="40990" y="63171"/>
                  </a:moveTo>
                  <a:lnTo>
                    <a:pt x="11681" y="98069"/>
                  </a:lnTo>
                  <a:lnTo>
                    <a:pt x="4567" y="120406"/>
                  </a:lnTo>
                  <a:lnTo>
                    <a:pt x="0" y="172873"/>
                  </a:lnTo>
                  <a:lnTo>
                    <a:pt x="10477" y="233942"/>
                  </a:lnTo>
                  <a:lnTo>
                    <a:pt x="27093" y="294887"/>
                  </a:lnTo>
                  <a:lnTo>
                    <a:pt x="50107" y="356363"/>
                  </a:lnTo>
                  <a:lnTo>
                    <a:pt x="75277" y="389079"/>
                  </a:lnTo>
                  <a:lnTo>
                    <a:pt x="110550" y="415410"/>
                  </a:lnTo>
                  <a:lnTo>
                    <a:pt x="156227" y="432441"/>
                  </a:lnTo>
                  <a:lnTo>
                    <a:pt x="206805" y="433718"/>
                  </a:lnTo>
                  <a:lnTo>
                    <a:pt x="247658" y="426687"/>
                  </a:lnTo>
                  <a:lnTo>
                    <a:pt x="307374" y="397019"/>
                  </a:lnTo>
                  <a:lnTo>
                    <a:pt x="360815" y="352626"/>
                  </a:lnTo>
                  <a:lnTo>
                    <a:pt x="373427" y="328298"/>
                  </a:lnTo>
                  <a:lnTo>
                    <a:pt x="383985" y="281718"/>
                  </a:lnTo>
                  <a:lnTo>
                    <a:pt x="384115" y="248041"/>
                  </a:lnTo>
                  <a:lnTo>
                    <a:pt x="371034" y="196196"/>
                  </a:lnTo>
                  <a:lnTo>
                    <a:pt x="351171" y="144960"/>
                  </a:lnTo>
                  <a:lnTo>
                    <a:pt x="309045" y="81972"/>
                  </a:lnTo>
                  <a:lnTo>
                    <a:pt x="287050" y="57563"/>
                  </a:lnTo>
                  <a:lnTo>
                    <a:pt x="248947" y="35513"/>
                  </a:lnTo>
                  <a:lnTo>
                    <a:pt x="200613" y="19751"/>
                  </a:lnTo>
                  <a:lnTo>
                    <a:pt x="137728" y="5115"/>
                  </a:lnTo>
                  <a:lnTo>
                    <a:pt x="1146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148642" y="2821637"/>
              <a:ext cx="84229" cy="136871"/>
            </a:xfrm>
            <a:custGeom>
              <a:avLst/>
              <a:gdLst/>
              <a:ahLst/>
              <a:cxnLst/>
              <a:rect l="0" t="0" r="0" b="0"/>
              <a:pathLst>
                <a:path w="84229" h="136871">
                  <a:moveTo>
                    <a:pt x="84228" y="0"/>
                  </a:moveTo>
                  <a:lnTo>
                    <a:pt x="67460" y="11178"/>
                  </a:lnTo>
                  <a:lnTo>
                    <a:pt x="56109" y="29145"/>
                  </a:lnTo>
                  <a:lnTo>
                    <a:pt x="21080" y="9114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22300" y="3137847"/>
              <a:ext cx="473784" cy="20703"/>
            </a:xfrm>
            <a:custGeom>
              <a:avLst/>
              <a:gdLst/>
              <a:ahLst/>
              <a:cxnLst/>
              <a:rect l="0" t="0" r="0" b="0"/>
              <a:pathLst>
                <a:path w="473784" h="20703">
                  <a:moveTo>
                    <a:pt x="0" y="20702"/>
                  </a:moveTo>
                  <a:lnTo>
                    <a:pt x="58617" y="6048"/>
                  </a:lnTo>
                  <a:lnTo>
                    <a:pt x="112791" y="6975"/>
                  </a:lnTo>
                  <a:lnTo>
                    <a:pt x="171672" y="1440"/>
                  </a:lnTo>
                  <a:lnTo>
                    <a:pt x="233692" y="0"/>
                  </a:lnTo>
                  <a:lnTo>
                    <a:pt x="289834" y="885"/>
                  </a:lnTo>
                  <a:lnTo>
                    <a:pt x="339051" y="4872"/>
                  </a:lnTo>
                  <a:lnTo>
                    <a:pt x="399076" y="678"/>
                  </a:lnTo>
                  <a:lnTo>
                    <a:pt x="455496" y="8114"/>
                  </a:lnTo>
                  <a:lnTo>
                    <a:pt x="473783" y="101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80228" y="3327005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31585" y="0"/>
                  </a:moveTo>
                  <a:lnTo>
                    <a:pt x="16931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573079" y="2800580"/>
              <a:ext cx="712642" cy="376754"/>
            </a:xfrm>
            <a:custGeom>
              <a:avLst/>
              <a:gdLst/>
              <a:ahLst/>
              <a:cxnLst/>
              <a:rect l="0" t="0" r="0" b="0"/>
              <a:pathLst>
                <a:path w="712642" h="376754">
                  <a:moveTo>
                    <a:pt x="101988" y="0"/>
                  </a:moveTo>
                  <a:lnTo>
                    <a:pt x="58025" y="34898"/>
                  </a:lnTo>
                  <a:lnTo>
                    <a:pt x="47354" y="60354"/>
                  </a:lnTo>
                  <a:lnTo>
                    <a:pt x="29324" y="118766"/>
                  </a:lnTo>
                  <a:lnTo>
                    <a:pt x="11640" y="174195"/>
                  </a:lnTo>
                  <a:lnTo>
                    <a:pt x="0" y="226391"/>
                  </a:lnTo>
                  <a:lnTo>
                    <a:pt x="799" y="275309"/>
                  </a:lnTo>
                  <a:lnTo>
                    <a:pt x="11565" y="320609"/>
                  </a:lnTo>
                  <a:lnTo>
                    <a:pt x="17140" y="333062"/>
                  </a:lnTo>
                  <a:lnTo>
                    <a:pt x="35812" y="353138"/>
                  </a:lnTo>
                  <a:lnTo>
                    <a:pt x="59708" y="367520"/>
                  </a:lnTo>
                  <a:lnTo>
                    <a:pt x="119416" y="376753"/>
                  </a:lnTo>
                  <a:lnTo>
                    <a:pt x="181340" y="372988"/>
                  </a:lnTo>
                  <a:lnTo>
                    <a:pt x="233124" y="364239"/>
                  </a:lnTo>
                  <a:lnTo>
                    <a:pt x="292968" y="350802"/>
                  </a:lnTo>
                  <a:lnTo>
                    <a:pt x="351077" y="340378"/>
                  </a:lnTo>
                  <a:lnTo>
                    <a:pt x="404525" y="326375"/>
                  </a:lnTo>
                  <a:lnTo>
                    <a:pt x="466825" y="316070"/>
                  </a:lnTo>
                  <a:lnTo>
                    <a:pt x="528235" y="301383"/>
                  </a:lnTo>
                  <a:lnTo>
                    <a:pt x="578209" y="288863"/>
                  </a:lnTo>
                  <a:lnTo>
                    <a:pt x="629916" y="284460"/>
                  </a:lnTo>
                  <a:lnTo>
                    <a:pt x="684255" y="276205"/>
                  </a:lnTo>
                  <a:lnTo>
                    <a:pt x="71264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843523" y="2958507"/>
              <a:ext cx="94758" cy="568540"/>
            </a:xfrm>
            <a:custGeom>
              <a:avLst/>
              <a:gdLst/>
              <a:ahLst/>
              <a:cxnLst/>
              <a:rect l="0" t="0" r="0" b="0"/>
              <a:pathLst>
                <a:path w="94758" h="568540">
                  <a:moveTo>
                    <a:pt x="94757" y="0"/>
                  </a:moveTo>
                  <a:lnTo>
                    <a:pt x="85692" y="58617"/>
                  </a:lnTo>
                  <a:lnTo>
                    <a:pt x="76111" y="118857"/>
                  </a:lnTo>
                  <a:lnTo>
                    <a:pt x="66073" y="170097"/>
                  </a:lnTo>
                  <a:lnTo>
                    <a:pt x="58155" y="224932"/>
                  </a:lnTo>
                  <a:lnTo>
                    <a:pt x="45035" y="286508"/>
                  </a:lnTo>
                  <a:lnTo>
                    <a:pt x="37101" y="340864"/>
                  </a:lnTo>
                  <a:lnTo>
                    <a:pt x="24270" y="400170"/>
                  </a:lnTo>
                  <a:lnTo>
                    <a:pt x="13950" y="461591"/>
                  </a:lnTo>
                  <a:lnTo>
                    <a:pt x="4653" y="515534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291275" y="2958507"/>
              <a:ext cx="412616" cy="555260"/>
            </a:xfrm>
            <a:custGeom>
              <a:avLst/>
              <a:gdLst/>
              <a:ahLst/>
              <a:cxnLst/>
              <a:rect l="0" t="0" r="0" b="0"/>
              <a:pathLst>
                <a:path w="412616" h="555260">
                  <a:moveTo>
                    <a:pt x="57616" y="0"/>
                  </a:moveTo>
                  <a:lnTo>
                    <a:pt x="42961" y="53028"/>
                  </a:lnTo>
                  <a:lnTo>
                    <a:pt x="32867" y="101110"/>
                  </a:lnTo>
                  <a:lnTo>
                    <a:pt x="18975" y="162259"/>
                  </a:lnTo>
                  <a:lnTo>
                    <a:pt x="8086" y="212466"/>
                  </a:lnTo>
                  <a:lnTo>
                    <a:pt x="0" y="267097"/>
                  </a:lnTo>
                  <a:lnTo>
                    <a:pt x="1680" y="325715"/>
                  </a:lnTo>
                  <a:lnTo>
                    <a:pt x="9587" y="378178"/>
                  </a:lnTo>
                  <a:lnTo>
                    <a:pt x="26176" y="440699"/>
                  </a:lnTo>
                  <a:lnTo>
                    <a:pt x="44767" y="493472"/>
                  </a:lnTo>
                  <a:lnTo>
                    <a:pt x="63687" y="517961"/>
                  </a:lnTo>
                  <a:lnTo>
                    <a:pt x="91000" y="538865"/>
                  </a:lnTo>
                  <a:lnTo>
                    <a:pt x="111058" y="548722"/>
                  </a:lnTo>
                  <a:lnTo>
                    <a:pt x="158849" y="555259"/>
                  </a:lnTo>
                  <a:lnTo>
                    <a:pt x="212663" y="549062"/>
                  </a:lnTo>
                  <a:lnTo>
                    <a:pt x="257089" y="533453"/>
                  </a:lnTo>
                  <a:lnTo>
                    <a:pt x="317659" y="494533"/>
                  </a:lnTo>
                  <a:lnTo>
                    <a:pt x="376857" y="431440"/>
                  </a:lnTo>
                  <a:lnTo>
                    <a:pt x="390963" y="415580"/>
                  </a:lnTo>
                  <a:lnTo>
                    <a:pt x="406469" y="376729"/>
                  </a:lnTo>
                  <a:lnTo>
                    <a:pt x="412615" y="313538"/>
                  </a:lnTo>
                  <a:lnTo>
                    <a:pt x="400694" y="253766"/>
                  </a:lnTo>
                  <a:lnTo>
                    <a:pt x="378935" y="196313"/>
                  </a:lnTo>
                  <a:lnTo>
                    <a:pt x="348987" y="142503"/>
                  </a:lnTo>
                  <a:lnTo>
                    <a:pt x="309623" y="87421"/>
                  </a:lnTo>
                  <a:lnTo>
                    <a:pt x="260816" y="52320"/>
                  </a:lnTo>
                  <a:lnTo>
                    <a:pt x="238004" y="41581"/>
                  </a:lnTo>
                  <a:lnTo>
                    <a:pt x="216168" y="39148"/>
                  </a:lnTo>
                  <a:lnTo>
                    <a:pt x="173429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159585" y="3053264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085886" y="3109074"/>
              <a:ext cx="317795" cy="440708"/>
            </a:xfrm>
            <a:custGeom>
              <a:avLst/>
              <a:gdLst/>
              <a:ahLst/>
              <a:cxnLst/>
              <a:rect l="0" t="0" r="0" b="0"/>
              <a:pathLst>
                <a:path w="317795" h="440708">
                  <a:moveTo>
                    <a:pt x="31585" y="91589"/>
                  </a:moveTo>
                  <a:lnTo>
                    <a:pt x="16931" y="144616"/>
                  </a:lnTo>
                  <a:lnTo>
                    <a:pt x="12426" y="192698"/>
                  </a:lnTo>
                  <a:lnTo>
                    <a:pt x="12073" y="253847"/>
                  </a:lnTo>
                  <a:lnTo>
                    <a:pt x="25232" y="311871"/>
                  </a:lnTo>
                  <a:lnTo>
                    <a:pt x="47141" y="367942"/>
                  </a:lnTo>
                  <a:lnTo>
                    <a:pt x="60336" y="388328"/>
                  </a:lnTo>
                  <a:lnTo>
                    <a:pt x="97686" y="418547"/>
                  </a:lnTo>
                  <a:lnTo>
                    <a:pt x="145797" y="438550"/>
                  </a:lnTo>
                  <a:lnTo>
                    <a:pt x="197097" y="440707"/>
                  </a:lnTo>
                  <a:lnTo>
                    <a:pt x="222520" y="433536"/>
                  </a:lnTo>
                  <a:lnTo>
                    <a:pt x="279994" y="395975"/>
                  </a:lnTo>
                  <a:lnTo>
                    <a:pt x="298357" y="380510"/>
                  </a:lnTo>
                  <a:lnTo>
                    <a:pt x="311198" y="359598"/>
                  </a:lnTo>
                  <a:lnTo>
                    <a:pt x="316260" y="347471"/>
                  </a:lnTo>
                  <a:lnTo>
                    <a:pt x="317794" y="302456"/>
                  </a:lnTo>
                  <a:lnTo>
                    <a:pt x="310841" y="252074"/>
                  </a:lnTo>
                  <a:lnTo>
                    <a:pt x="296841" y="200629"/>
                  </a:lnTo>
                  <a:lnTo>
                    <a:pt x="258096" y="141143"/>
                  </a:lnTo>
                  <a:lnTo>
                    <a:pt x="215485" y="78950"/>
                  </a:lnTo>
                  <a:lnTo>
                    <a:pt x="160910" y="26769"/>
                  </a:lnTo>
                  <a:lnTo>
                    <a:pt x="121636" y="7522"/>
                  </a:lnTo>
                  <a:lnTo>
                    <a:pt x="80364" y="0"/>
                  </a:lnTo>
                  <a:lnTo>
                    <a:pt x="19841" y="5583"/>
                  </a:lnTo>
                  <a:lnTo>
                    <a:pt x="0" y="73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043772" y="3179606"/>
              <a:ext cx="610654" cy="473783"/>
            </a:xfrm>
            <a:custGeom>
              <a:avLst/>
              <a:gdLst/>
              <a:ahLst/>
              <a:cxnLst/>
              <a:rect l="0" t="0" r="0" b="0"/>
              <a:pathLst>
                <a:path w="610654" h="473783">
                  <a:moveTo>
                    <a:pt x="0" y="0"/>
                  </a:moveTo>
                  <a:lnTo>
                    <a:pt x="17981" y="15641"/>
                  </a:lnTo>
                  <a:lnTo>
                    <a:pt x="54115" y="37448"/>
                  </a:lnTo>
                  <a:lnTo>
                    <a:pt x="111544" y="83830"/>
                  </a:lnTo>
                  <a:lnTo>
                    <a:pt x="170161" y="133496"/>
                  </a:lnTo>
                  <a:lnTo>
                    <a:pt x="232316" y="185091"/>
                  </a:lnTo>
                  <a:lnTo>
                    <a:pt x="295814" y="245805"/>
                  </a:lnTo>
                  <a:lnTo>
                    <a:pt x="350823" y="297241"/>
                  </a:lnTo>
                  <a:lnTo>
                    <a:pt x="409738" y="347563"/>
                  </a:lnTo>
                  <a:lnTo>
                    <a:pt x="471330" y="399885"/>
                  </a:lnTo>
                  <a:lnTo>
                    <a:pt x="524195" y="435152"/>
                  </a:lnTo>
                  <a:lnTo>
                    <a:pt x="587060" y="467714"/>
                  </a:lnTo>
                  <a:lnTo>
                    <a:pt x="610653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11647" y="2842694"/>
              <a:ext cx="505369" cy="606308"/>
            </a:xfrm>
            <a:custGeom>
              <a:avLst/>
              <a:gdLst/>
              <a:ahLst/>
              <a:cxnLst/>
              <a:rect l="0" t="0" r="0" b="0"/>
              <a:pathLst>
                <a:path w="505369" h="606308">
                  <a:moveTo>
                    <a:pt x="0" y="0"/>
                  </a:moveTo>
                  <a:lnTo>
                    <a:pt x="59593" y="49498"/>
                  </a:lnTo>
                  <a:lnTo>
                    <a:pt x="107621" y="109010"/>
                  </a:lnTo>
                  <a:lnTo>
                    <a:pt x="148049" y="170869"/>
                  </a:lnTo>
                  <a:lnTo>
                    <a:pt x="196570" y="233232"/>
                  </a:lnTo>
                  <a:lnTo>
                    <a:pt x="238649" y="294939"/>
                  </a:lnTo>
                  <a:lnTo>
                    <a:pt x="273742" y="355792"/>
                  </a:lnTo>
                  <a:lnTo>
                    <a:pt x="324188" y="417829"/>
                  </a:lnTo>
                  <a:lnTo>
                    <a:pt x="375388" y="479144"/>
                  </a:lnTo>
                  <a:lnTo>
                    <a:pt x="423209" y="537424"/>
                  </a:lnTo>
                  <a:lnTo>
                    <a:pt x="485386" y="599935"/>
                  </a:lnTo>
                  <a:lnTo>
                    <a:pt x="495707" y="605889"/>
                  </a:lnTo>
                  <a:lnTo>
                    <a:pt x="498928" y="606307"/>
                  </a:lnTo>
                  <a:lnTo>
                    <a:pt x="501075" y="605416"/>
                  </a:lnTo>
                  <a:lnTo>
                    <a:pt x="505368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4864165" y="2779523"/>
            <a:ext cx="431670" cy="842281"/>
          </a:xfrm>
          <a:custGeom>
            <a:avLst/>
            <a:gdLst/>
            <a:ahLst/>
            <a:cxnLst/>
            <a:rect l="0" t="0" r="0" b="0"/>
            <a:pathLst>
              <a:path w="431670" h="842281">
                <a:moveTo>
                  <a:pt x="0" y="0"/>
                </a:moveTo>
                <a:lnTo>
                  <a:pt x="42662" y="58779"/>
                </a:lnTo>
                <a:lnTo>
                  <a:pt x="75888" y="115596"/>
                </a:lnTo>
                <a:lnTo>
                  <a:pt x="106844" y="177569"/>
                </a:lnTo>
                <a:lnTo>
                  <a:pt x="133350" y="232610"/>
                </a:lnTo>
                <a:lnTo>
                  <a:pt x="158619" y="285157"/>
                </a:lnTo>
                <a:lnTo>
                  <a:pt x="180551" y="340597"/>
                </a:lnTo>
                <a:lnTo>
                  <a:pt x="203384" y="396608"/>
                </a:lnTo>
                <a:lnTo>
                  <a:pt x="223492" y="455852"/>
                </a:lnTo>
                <a:lnTo>
                  <a:pt x="249648" y="517944"/>
                </a:lnTo>
                <a:lnTo>
                  <a:pt x="270109" y="574099"/>
                </a:lnTo>
                <a:lnTo>
                  <a:pt x="296674" y="631056"/>
                </a:lnTo>
                <a:lnTo>
                  <a:pt x="323974" y="684266"/>
                </a:lnTo>
                <a:lnTo>
                  <a:pt x="352019" y="738153"/>
                </a:lnTo>
                <a:lnTo>
                  <a:pt x="386186" y="798701"/>
                </a:lnTo>
                <a:lnTo>
                  <a:pt x="412979" y="831245"/>
                </a:lnTo>
                <a:lnTo>
                  <a:pt x="431669" y="84228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7233077" y="2926922"/>
            <a:ext cx="589597" cy="779110"/>
          </a:xfrm>
          <a:custGeom>
            <a:avLst/>
            <a:gdLst/>
            <a:ahLst/>
            <a:cxnLst/>
            <a:rect l="0" t="0" r="0" b="0"/>
            <a:pathLst>
              <a:path w="589597" h="779110">
                <a:moveTo>
                  <a:pt x="0" y="0"/>
                </a:moveTo>
                <a:lnTo>
                  <a:pt x="43964" y="20244"/>
                </a:lnTo>
                <a:lnTo>
                  <a:pt x="100214" y="64450"/>
                </a:lnTo>
                <a:lnTo>
                  <a:pt x="146948" y="123218"/>
                </a:lnTo>
                <a:lnTo>
                  <a:pt x="175083" y="170958"/>
                </a:lnTo>
                <a:lnTo>
                  <a:pt x="204424" y="231740"/>
                </a:lnTo>
                <a:lnTo>
                  <a:pt x="234919" y="284985"/>
                </a:lnTo>
                <a:lnTo>
                  <a:pt x="268803" y="340563"/>
                </a:lnTo>
                <a:lnTo>
                  <a:pt x="298026" y="395431"/>
                </a:lnTo>
                <a:lnTo>
                  <a:pt x="338955" y="457702"/>
                </a:lnTo>
                <a:lnTo>
                  <a:pt x="371024" y="511506"/>
                </a:lnTo>
                <a:lnTo>
                  <a:pt x="406973" y="573549"/>
                </a:lnTo>
                <a:lnTo>
                  <a:pt x="436323" y="618922"/>
                </a:lnTo>
                <a:lnTo>
                  <a:pt x="494188" y="681820"/>
                </a:lnTo>
                <a:lnTo>
                  <a:pt x="553000" y="742402"/>
                </a:lnTo>
                <a:lnTo>
                  <a:pt x="589596" y="77910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4506197" y="4242984"/>
            <a:ext cx="10529" cy="10530"/>
          </a:xfrm>
          <a:custGeom>
            <a:avLst/>
            <a:gdLst/>
            <a:ahLst/>
            <a:cxnLst/>
            <a:rect l="0" t="0" r="0" b="0"/>
            <a:pathLst>
              <a:path w="10529" h="10530">
                <a:moveTo>
                  <a:pt x="10528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369326" y="4390383"/>
            <a:ext cx="1492464" cy="1358177"/>
            <a:chOff x="4369326" y="4390383"/>
            <a:chExt cx="1492464" cy="1358177"/>
          </a:xfrm>
        </p:grpSpPr>
        <p:sp>
          <p:nvSpPr>
            <p:cNvPr id="26" name="Freeform 25"/>
            <p:cNvSpPr/>
            <p:nvPr/>
          </p:nvSpPr>
          <p:spPr>
            <a:xfrm>
              <a:off x="4369326" y="4390383"/>
              <a:ext cx="694752" cy="1358177"/>
            </a:xfrm>
            <a:custGeom>
              <a:avLst/>
              <a:gdLst/>
              <a:ahLst/>
              <a:cxnLst/>
              <a:rect l="0" t="0" r="0" b="0"/>
              <a:pathLst>
                <a:path w="694752" h="1358177">
                  <a:moveTo>
                    <a:pt x="0" y="0"/>
                  </a:moveTo>
                  <a:lnTo>
                    <a:pt x="27556" y="15641"/>
                  </a:lnTo>
                  <a:lnTo>
                    <a:pt x="83779" y="31209"/>
                  </a:lnTo>
                  <a:lnTo>
                    <a:pt x="145880" y="45549"/>
                  </a:lnTo>
                  <a:lnTo>
                    <a:pt x="197122" y="50541"/>
                  </a:lnTo>
                  <a:lnTo>
                    <a:pt x="253537" y="59463"/>
                  </a:lnTo>
                  <a:lnTo>
                    <a:pt x="305189" y="63242"/>
                  </a:lnTo>
                  <a:lnTo>
                    <a:pt x="368341" y="71287"/>
                  </a:lnTo>
                  <a:lnTo>
                    <a:pt x="431622" y="76104"/>
                  </a:lnTo>
                  <a:lnTo>
                    <a:pt x="491706" y="84941"/>
                  </a:lnTo>
                  <a:lnTo>
                    <a:pt x="546554" y="94968"/>
                  </a:lnTo>
                  <a:lnTo>
                    <a:pt x="580995" y="104209"/>
                  </a:lnTo>
                  <a:lnTo>
                    <a:pt x="625522" y="130312"/>
                  </a:lnTo>
                  <a:lnTo>
                    <a:pt x="660292" y="168332"/>
                  </a:lnTo>
                  <a:lnTo>
                    <a:pt x="677948" y="199597"/>
                  </a:lnTo>
                  <a:lnTo>
                    <a:pt x="689864" y="261261"/>
                  </a:lnTo>
                  <a:lnTo>
                    <a:pt x="693394" y="320216"/>
                  </a:lnTo>
                  <a:lnTo>
                    <a:pt x="694441" y="369140"/>
                  </a:lnTo>
                  <a:lnTo>
                    <a:pt x="694751" y="418861"/>
                  </a:lnTo>
                  <a:lnTo>
                    <a:pt x="689253" y="470638"/>
                  </a:lnTo>
                  <a:lnTo>
                    <a:pt x="685804" y="523024"/>
                  </a:lnTo>
                  <a:lnTo>
                    <a:pt x="679194" y="581179"/>
                  </a:lnTo>
                  <a:lnTo>
                    <a:pt x="669826" y="637275"/>
                  </a:lnTo>
                  <a:lnTo>
                    <a:pt x="659641" y="696530"/>
                  </a:lnTo>
                  <a:lnTo>
                    <a:pt x="649214" y="758540"/>
                  </a:lnTo>
                  <a:lnTo>
                    <a:pt x="638716" y="821367"/>
                  </a:lnTo>
                  <a:lnTo>
                    <a:pt x="628197" y="878848"/>
                  </a:lnTo>
                  <a:lnTo>
                    <a:pt x="617671" y="932923"/>
                  </a:lnTo>
                  <a:lnTo>
                    <a:pt x="607143" y="985991"/>
                  </a:lnTo>
                  <a:lnTo>
                    <a:pt x="596615" y="1038759"/>
                  </a:lnTo>
                  <a:lnTo>
                    <a:pt x="586087" y="1091439"/>
                  </a:lnTo>
                  <a:lnTo>
                    <a:pt x="572049" y="1152066"/>
                  </a:lnTo>
                  <a:lnTo>
                    <a:pt x="558010" y="1202170"/>
                  </a:lnTo>
                  <a:lnTo>
                    <a:pt x="544363" y="1239812"/>
                  </a:lnTo>
                  <a:lnTo>
                    <a:pt x="520382" y="1295840"/>
                  </a:lnTo>
                  <a:lnTo>
                    <a:pt x="494839" y="13581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64248" y="4737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48435" y="4650612"/>
              <a:ext cx="713355" cy="642651"/>
            </a:xfrm>
            <a:custGeom>
              <a:avLst/>
              <a:gdLst/>
              <a:ahLst/>
              <a:cxnLst/>
              <a:rect l="0" t="0" r="0" b="0"/>
              <a:pathLst>
                <a:path w="713355" h="642651">
                  <a:moveTo>
                    <a:pt x="73699" y="118797"/>
                  </a:moveTo>
                  <a:lnTo>
                    <a:pt x="53913" y="167728"/>
                  </a:lnTo>
                  <a:lnTo>
                    <a:pt x="45610" y="218693"/>
                  </a:lnTo>
                  <a:lnTo>
                    <a:pt x="46269" y="278247"/>
                  </a:lnTo>
                  <a:lnTo>
                    <a:pt x="50754" y="334108"/>
                  </a:lnTo>
                  <a:lnTo>
                    <a:pt x="54143" y="364229"/>
                  </a:lnTo>
                  <a:lnTo>
                    <a:pt x="76251" y="423168"/>
                  </a:lnTo>
                  <a:lnTo>
                    <a:pt x="92228" y="464879"/>
                  </a:lnTo>
                  <a:lnTo>
                    <a:pt x="123010" y="519839"/>
                  </a:lnTo>
                  <a:lnTo>
                    <a:pt x="142642" y="549580"/>
                  </a:lnTo>
                  <a:lnTo>
                    <a:pt x="193312" y="594533"/>
                  </a:lnTo>
                  <a:lnTo>
                    <a:pt x="253017" y="627446"/>
                  </a:lnTo>
                  <a:lnTo>
                    <a:pt x="273889" y="636542"/>
                  </a:lnTo>
                  <a:lnTo>
                    <a:pt x="322138" y="642650"/>
                  </a:lnTo>
                  <a:lnTo>
                    <a:pt x="363881" y="640959"/>
                  </a:lnTo>
                  <a:lnTo>
                    <a:pt x="420942" y="633430"/>
                  </a:lnTo>
                  <a:lnTo>
                    <a:pt x="460076" y="620671"/>
                  </a:lnTo>
                  <a:lnTo>
                    <a:pt x="515478" y="588610"/>
                  </a:lnTo>
                  <a:lnTo>
                    <a:pt x="568484" y="553914"/>
                  </a:lnTo>
                  <a:lnTo>
                    <a:pt x="631705" y="506266"/>
                  </a:lnTo>
                  <a:lnTo>
                    <a:pt x="664248" y="465826"/>
                  </a:lnTo>
                  <a:lnTo>
                    <a:pt x="692652" y="413541"/>
                  </a:lnTo>
                  <a:lnTo>
                    <a:pt x="707218" y="370815"/>
                  </a:lnTo>
                  <a:lnTo>
                    <a:pt x="713354" y="315521"/>
                  </a:lnTo>
                  <a:lnTo>
                    <a:pt x="709583" y="260274"/>
                  </a:lnTo>
                  <a:lnTo>
                    <a:pt x="701056" y="206860"/>
                  </a:lnTo>
                  <a:lnTo>
                    <a:pt x="685532" y="165167"/>
                  </a:lnTo>
                  <a:lnTo>
                    <a:pt x="644127" y="103615"/>
                  </a:lnTo>
                  <a:lnTo>
                    <a:pt x="603883" y="62249"/>
                  </a:lnTo>
                  <a:lnTo>
                    <a:pt x="544758" y="26389"/>
                  </a:lnTo>
                  <a:lnTo>
                    <a:pt x="490913" y="6799"/>
                  </a:lnTo>
                  <a:lnTo>
                    <a:pt x="450980" y="0"/>
                  </a:lnTo>
                  <a:lnTo>
                    <a:pt x="391377" y="1580"/>
                  </a:lnTo>
                  <a:lnTo>
                    <a:pt x="331249" y="5826"/>
                  </a:lnTo>
                  <a:lnTo>
                    <a:pt x="296240" y="17473"/>
                  </a:lnTo>
                  <a:lnTo>
                    <a:pt x="241175" y="41893"/>
                  </a:lnTo>
                  <a:lnTo>
                    <a:pt x="180473" y="73676"/>
                  </a:lnTo>
                  <a:lnTo>
                    <a:pt x="125009" y="115331"/>
                  </a:lnTo>
                  <a:lnTo>
                    <a:pt x="65191" y="161841"/>
                  </a:lnTo>
                  <a:lnTo>
                    <a:pt x="27045" y="203209"/>
                  </a:lnTo>
                  <a:lnTo>
                    <a:pt x="6555" y="242836"/>
                  </a:lnTo>
                  <a:lnTo>
                    <a:pt x="0" y="266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621595" y="1937243"/>
            <a:ext cx="4641262" cy="1273949"/>
            <a:chOff x="2621595" y="1937243"/>
            <a:chExt cx="4641262" cy="1273949"/>
          </a:xfrm>
        </p:grpSpPr>
        <p:sp>
          <p:nvSpPr>
            <p:cNvPr id="2" name="Freeform 1"/>
            <p:cNvSpPr/>
            <p:nvPr/>
          </p:nvSpPr>
          <p:spPr>
            <a:xfrm>
              <a:off x="2621595" y="1979357"/>
              <a:ext cx="316401" cy="771835"/>
            </a:xfrm>
            <a:custGeom>
              <a:avLst/>
              <a:gdLst/>
              <a:ahLst/>
              <a:cxnLst/>
              <a:rect l="0" t="0" r="0" b="0"/>
              <a:pathLst>
                <a:path w="316401" h="771835">
                  <a:moveTo>
                    <a:pt x="252684" y="0"/>
                  </a:moveTo>
                  <a:lnTo>
                    <a:pt x="198809" y="20298"/>
                  </a:lnTo>
                  <a:lnTo>
                    <a:pt x="160804" y="54572"/>
                  </a:lnTo>
                  <a:lnTo>
                    <a:pt x="124831" y="106316"/>
                  </a:lnTo>
                  <a:lnTo>
                    <a:pt x="84954" y="167205"/>
                  </a:lnTo>
                  <a:lnTo>
                    <a:pt x="56465" y="222104"/>
                  </a:lnTo>
                  <a:lnTo>
                    <a:pt x="34074" y="274633"/>
                  </a:lnTo>
                  <a:lnTo>
                    <a:pt x="18039" y="330069"/>
                  </a:lnTo>
                  <a:lnTo>
                    <a:pt x="10843" y="386080"/>
                  </a:lnTo>
                  <a:lnTo>
                    <a:pt x="2489" y="445323"/>
                  </a:lnTo>
                  <a:lnTo>
                    <a:pt x="492" y="507415"/>
                  </a:lnTo>
                  <a:lnTo>
                    <a:pt x="5735" y="567326"/>
                  </a:lnTo>
                  <a:lnTo>
                    <a:pt x="17988" y="627311"/>
                  </a:lnTo>
                  <a:lnTo>
                    <a:pt x="35153" y="683773"/>
                  </a:lnTo>
                  <a:lnTo>
                    <a:pt x="51230" y="710177"/>
                  </a:lnTo>
                  <a:lnTo>
                    <a:pt x="79963" y="740060"/>
                  </a:lnTo>
                  <a:lnTo>
                    <a:pt x="128273" y="765373"/>
                  </a:lnTo>
                  <a:lnTo>
                    <a:pt x="155276" y="771834"/>
                  </a:lnTo>
                  <a:lnTo>
                    <a:pt x="182876" y="770806"/>
                  </a:lnTo>
                  <a:lnTo>
                    <a:pt x="224721" y="758062"/>
                  </a:lnTo>
                  <a:lnTo>
                    <a:pt x="261167" y="733878"/>
                  </a:lnTo>
                  <a:lnTo>
                    <a:pt x="311550" y="679140"/>
                  </a:lnTo>
                  <a:lnTo>
                    <a:pt x="315325" y="669179"/>
                  </a:lnTo>
                  <a:lnTo>
                    <a:pt x="316400" y="645633"/>
                  </a:lnTo>
                  <a:lnTo>
                    <a:pt x="304838" y="606070"/>
                  </a:lnTo>
                  <a:lnTo>
                    <a:pt x="281006" y="570301"/>
                  </a:lnTo>
                  <a:lnTo>
                    <a:pt x="258643" y="554504"/>
                  </a:lnTo>
                  <a:lnTo>
                    <a:pt x="200569" y="534831"/>
                  </a:lnTo>
                  <a:lnTo>
                    <a:pt x="150025" y="534505"/>
                  </a:lnTo>
                  <a:lnTo>
                    <a:pt x="92415" y="541817"/>
                  </a:lnTo>
                  <a:lnTo>
                    <a:pt x="30387" y="560834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11150" y="1970919"/>
              <a:ext cx="602352" cy="882304"/>
            </a:xfrm>
            <a:custGeom>
              <a:avLst/>
              <a:gdLst/>
              <a:ahLst/>
              <a:cxnLst/>
              <a:rect l="0" t="0" r="0" b="0"/>
              <a:pathLst>
                <a:path w="602352" h="882304">
                  <a:moveTo>
                    <a:pt x="0" y="92666"/>
                  </a:moveTo>
                  <a:lnTo>
                    <a:pt x="29308" y="54293"/>
                  </a:lnTo>
                  <a:lnTo>
                    <a:pt x="91453" y="13783"/>
                  </a:lnTo>
                  <a:lnTo>
                    <a:pt x="117855" y="4965"/>
                  </a:lnTo>
                  <a:lnTo>
                    <a:pt x="171010" y="0"/>
                  </a:lnTo>
                  <a:lnTo>
                    <a:pt x="223155" y="868"/>
                  </a:lnTo>
                  <a:lnTo>
                    <a:pt x="253988" y="9363"/>
                  </a:lnTo>
                  <a:lnTo>
                    <a:pt x="277050" y="27177"/>
                  </a:lnTo>
                  <a:lnTo>
                    <a:pt x="286475" y="38478"/>
                  </a:lnTo>
                  <a:lnTo>
                    <a:pt x="296948" y="69752"/>
                  </a:lnTo>
                  <a:lnTo>
                    <a:pt x="299724" y="126821"/>
                  </a:lnTo>
                  <a:lnTo>
                    <a:pt x="293138" y="178825"/>
                  </a:lnTo>
                  <a:lnTo>
                    <a:pt x="285871" y="203489"/>
                  </a:lnTo>
                  <a:lnTo>
                    <a:pt x="262142" y="238386"/>
                  </a:lnTo>
                  <a:lnTo>
                    <a:pt x="221004" y="293484"/>
                  </a:lnTo>
                  <a:lnTo>
                    <a:pt x="214017" y="303754"/>
                  </a:lnTo>
                  <a:lnTo>
                    <a:pt x="214038" y="310600"/>
                  </a:lnTo>
                  <a:lnTo>
                    <a:pt x="218731" y="315165"/>
                  </a:lnTo>
                  <a:lnTo>
                    <a:pt x="226539" y="318207"/>
                  </a:lnTo>
                  <a:lnTo>
                    <a:pt x="244573" y="318469"/>
                  </a:lnTo>
                  <a:lnTo>
                    <a:pt x="301515" y="309105"/>
                  </a:lnTo>
                  <a:lnTo>
                    <a:pt x="359815" y="297160"/>
                  </a:lnTo>
                  <a:lnTo>
                    <a:pt x="417657" y="295196"/>
                  </a:lnTo>
                  <a:lnTo>
                    <a:pt x="471014" y="304421"/>
                  </a:lnTo>
                  <a:lnTo>
                    <a:pt x="524890" y="322109"/>
                  </a:lnTo>
                  <a:lnTo>
                    <a:pt x="564365" y="353006"/>
                  </a:lnTo>
                  <a:lnTo>
                    <a:pt x="585889" y="390382"/>
                  </a:lnTo>
                  <a:lnTo>
                    <a:pt x="601496" y="438502"/>
                  </a:lnTo>
                  <a:lnTo>
                    <a:pt x="602351" y="495393"/>
                  </a:lnTo>
                  <a:lnTo>
                    <a:pt x="589606" y="545525"/>
                  </a:lnTo>
                  <a:lnTo>
                    <a:pt x="563168" y="597150"/>
                  </a:lnTo>
                  <a:lnTo>
                    <a:pt x="525364" y="651195"/>
                  </a:lnTo>
                  <a:lnTo>
                    <a:pt x="478512" y="706931"/>
                  </a:lnTo>
                  <a:lnTo>
                    <a:pt x="425367" y="761831"/>
                  </a:lnTo>
                  <a:lnTo>
                    <a:pt x="369054" y="818519"/>
                  </a:lnTo>
                  <a:lnTo>
                    <a:pt x="307595" y="860241"/>
                  </a:lnTo>
                  <a:lnTo>
                    <a:pt x="273741" y="8823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05948" y="2590010"/>
              <a:ext cx="452726" cy="621182"/>
            </a:xfrm>
            <a:custGeom>
              <a:avLst/>
              <a:gdLst/>
              <a:ahLst/>
              <a:cxnLst/>
              <a:rect l="0" t="0" r="0" b="0"/>
              <a:pathLst>
                <a:path w="452726" h="621182">
                  <a:moveTo>
                    <a:pt x="452725" y="0"/>
                  </a:moveTo>
                  <a:lnTo>
                    <a:pt x="438071" y="60730"/>
                  </a:lnTo>
                  <a:lnTo>
                    <a:pt x="422387" y="112621"/>
                  </a:lnTo>
                  <a:lnTo>
                    <a:pt x="397296" y="165746"/>
                  </a:lnTo>
                  <a:lnTo>
                    <a:pt x="364895" y="226331"/>
                  </a:lnTo>
                  <a:lnTo>
                    <a:pt x="318500" y="286692"/>
                  </a:lnTo>
                  <a:lnTo>
                    <a:pt x="279938" y="347543"/>
                  </a:lnTo>
                  <a:lnTo>
                    <a:pt x="236645" y="409007"/>
                  </a:lnTo>
                  <a:lnTo>
                    <a:pt x="191907" y="463043"/>
                  </a:lnTo>
                  <a:lnTo>
                    <a:pt x="136156" y="526406"/>
                  </a:lnTo>
                  <a:lnTo>
                    <a:pt x="73637" y="578141"/>
                  </a:lnTo>
                  <a:lnTo>
                    <a:pt x="11548" y="614861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69354" y="2050846"/>
              <a:ext cx="483519" cy="633921"/>
            </a:xfrm>
            <a:custGeom>
              <a:avLst/>
              <a:gdLst/>
              <a:ahLst/>
              <a:cxnLst/>
              <a:rect l="0" t="0" r="0" b="0"/>
              <a:pathLst>
                <a:path w="483519" h="633921">
                  <a:moveTo>
                    <a:pt x="20946" y="633920"/>
                  </a:moveTo>
                  <a:lnTo>
                    <a:pt x="6292" y="575304"/>
                  </a:lnTo>
                  <a:lnTo>
                    <a:pt x="1154" y="513894"/>
                  </a:lnTo>
                  <a:lnTo>
                    <a:pt x="264" y="467466"/>
                  </a:lnTo>
                  <a:lnTo>
                    <a:pt x="0" y="411465"/>
                  </a:lnTo>
                  <a:lnTo>
                    <a:pt x="1092" y="357308"/>
                  </a:lnTo>
                  <a:lnTo>
                    <a:pt x="9474" y="305386"/>
                  </a:lnTo>
                  <a:lnTo>
                    <a:pt x="29555" y="242208"/>
                  </a:lnTo>
                  <a:lnTo>
                    <a:pt x="39980" y="209482"/>
                  </a:lnTo>
                  <a:lnTo>
                    <a:pt x="72149" y="150344"/>
                  </a:lnTo>
                  <a:lnTo>
                    <a:pt x="106970" y="93603"/>
                  </a:lnTo>
                  <a:lnTo>
                    <a:pt x="162914" y="38551"/>
                  </a:lnTo>
                  <a:lnTo>
                    <a:pt x="190912" y="16618"/>
                  </a:lnTo>
                  <a:lnTo>
                    <a:pt x="238203" y="890"/>
                  </a:lnTo>
                  <a:lnTo>
                    <a:pt x="279901" y="0"/>
                  </a:lnTo>
                  <a:lnTo>
                    <a:pt x="336240" y="13372"/>
                  </a:lnTo>
                  <a:lnTo>
                    <a:pt x="346956" y="16671"/>
                  </a:lnTo>
                  <a:lnTo>
                    <a:pt x="365101" y="29694"/>
                  </a:lnTo>
                  <a:lnTo>
                    <a:pt x="422917" y="88278"/>
                  </a:lnTo>
                  <a:lnTo>
                    <a:pt x="453941" y="136152"/>
                  </a:lnTo>
                  <a:lnTo>
                    <a:pt x="472547" y="186855"/>
                  </a:lnTo>
                  <a:lnTo>
                    <a:pt x="481898" y="246914"/>
                  </a:lnTo>
                  <a:lnTo>
                    <a:pt x="483518" y="295294"/>
                  </a:lnTo>
                  <a:lnTo>
                    <a:pt x="481726" y="356808"/>
                  </a:lnTo>
                  <a:lnTo>
                    <a:pt x="468519" y="405714"/>
                  </a:lnTo>
                  <a:lnTo>
                    <a:pt x="449864" y="461634"/>
                  </a:lnTo>
                  <a:lnTo>
                    <a:pt x="418406" y="512411"/>
                  </a:lnTo>
                  <a:lnTo>
                    <a:pt x="363217" y="566124"/>
                  </a:lnTo>
                  <a:lnTo>
                    <a:pt x="329680" y="582377"/>
                  </a:lnTo>
                  <a:lnTo>
                    <a:pt x="278929" y="589013"/>
                  </a:lnTo>
                  <a:lnTo>
                    <a:pt x="216878" y="582849"/>
                  </a:lnTo>
                  <a:lnTo>
                    <a:pt x="158662" y="566985"/>
                  </a:lnTo>
                  <a:lnTo>
                    <a:pt x="105286" y="538206"/>
                  </a:lnTo>
                  <a:lnTo>
                    <a:pt x="63060" y="5075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548696" y="1994231"/>
              <a:ext cx="388895" cy="571152"/>
            </a:xfrm>
            <a:custGeom>
              <a:avLst/>
              <a:gdLst/>
              <a:ahLst/>
              <a:cxnLst/>
              <a:rect l="0" t="0" r="0" b="0"/>
              <a:pathLst>
                <a:path w="388895" h="571152">
                  <a:moveTo>
                    <a:pt x="20671" y="511551"/>
                  </a:moveTo>
                  <a:lnTo>
                    <a:pt x="9493" y="489194"/>
                  </a:lnTo>
                  <a:lnTo>
                    <a:pt x="2542" y="441756"/>
                  </a:lnTo>
                  <a:lnTo>
                    <a:pt x="916" y="400202"/>
                  </a:lnTo>
                  <a:lnTo>
                    <a:pt x="0" y="340129"/>
                  </a:lnTo>
                  <a:lnTo>
                    <a:pt x="5280" y="277908"/>
                  </a:lnTo>
                  <a:lnTo>
                    <a:pt x="18758" y="221727"/>
                  </a:lnTo>
                  <a:lnTo>
                    <a:pt x="49420" y="159176"/>
                  </a:lnTo>
                  <a:lnTo>
                    <a:pt x="87050" y="101676"/>
                  </a:lnTo>
                  <a:lnTo>
                    <a:pt x="138962" y="40953"/>
                  </a:lnTo>
                  <a:lnTo>
                    <a:pt x="184677" y="10322"/>
                  </a:lnTo>
                  <a:lnTo>
                    <a:pt x="230573" y="0"/>
                  </a:lnTo>
                  <a:lnTo>
                    <a:pt x="260970" y="6945"/>
                  </a:lnTo>
                  <a:lnTo>
                    <a:pt x="288908" y="22899"/>
                  </a:lnTo>
                  <a:lnTo>
                    <a:pt x="322028" y="57019"/>
                  </a:lnTo>
                  <a:lnTo>
                    <a:pt x="349117" y="111230"/>
                  </a:lnTo>
                  <a:lnTo>
                    <a:pt x="367922" y="172412"/>
                  </a:lnTo>
                  <a:lnTo>
                    <a:pt x="384465" y="228158"/>
                  </a:lnTo>
                  <a:lnTo>
                    <a:pt x="388240" y="287030"/>
                  </a:lnTo>
                  <a:lnTo>
                    <a:pt x="388894" y="338961"/>
                  </a:lnTo>
                  <a:lnTo>
                    <a:pt x="383525" y="392841"/>
                  </a:lnTo>
                  <a:lnTo>
                    <a:pt x="367831" y="447998"/>
                  </a:lnTo>
                  <a:lnTo>
                    <a:pt x="342840" y="501597"/>
                  </a:lnTo>
                  <a:lnTo>
                    <a:pt x="308631" y="540187"/>
                  </a:lnTo>
                  <a:lnTo>
                    <a:pt x="268860" y="562670"/>
                  </a:lnTo>
                  <a:lnTo>
                    <a:pt x="227439" y="571151"/>
                  </a:lnTo>
                  <a:lnTo>
                    <a:pt x="168966" y="559545"/>
                  </a:lnTo>
                  <a:lnTo>
                    <a:pt x="147013" y="5536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143446" y="2097782"/>
              <a:ext cx="391277" cy="501054"/>
            </a:xfrm>
            <a:custGeom>
              <a:avLst/>
              <a:gdLst/>
              <a:ahLst/>
              <a:cxnLst/>
              <a:rect l="0" t="0" r="0" b="0"/>
              <a:pathLst>
                <a:path w="391277" h="501054">
                  <a:moveTo>
                    <a:pt x="36575" y="460643"/>
                  </a:moveTo>
                  <a:lnTo>
                    <a:pt x="18616" y="406768"/>
                  </a:lnTo>
                  <a:lnTo>
                    <a:pt x="8027" y="362523"/>
                  </a:lnTo>
                  <a:lnTo>
                    <a:pt x="0" y="314659"/>
                  </a:lnTo>
                  <a:lnTo>
                    <a:pt x="1691" y="259720"/>
                  </a:lnTo>
                  <a:lnTo>
                    <a:pt x="9601" y="197169"/>
                  </a:lnTo>
                  <a:lnTo>
                    <a:pt x="23924" y="138367"/>
                  </a:lnTo>
                  <a:lnTo>
                    <a:pt x="48070" y="96076"/>
                  </a:lnTo>
                  <a:lnTo>
                    <a:pt x="83495" y="51502"/>
                  </a:lnTo>
                  <a:lnTo>
                    <a:pt x="144336" y="10609"/>
                  </a:lnTo>
                  <a:lnTo>
                    <a:pt x="167527" y="3264"/>
                  </a:lnTo>
                  <a:lnTo>
                    <a:pt x="201230" y="0"/>
                  </a:lnTo>
                  <a:lnTo>
                    <a:pt x="233367" y="7908"/>
                  </a:lnTo>
                  <a:lnTo>
                    <a:pt x="296803" y="36945"/>
                  </a:lnTo>
                  <a:lnTo>
                    <a:pt x="323599" y="65261"/>
                  </a:lnTo>
                  <a:lnTo>
                    <a:pt x="357263" y="119807"/>
                  </a:lnTo>
                  <a:lnTo>
                    <a:pt x="379756" y="177026"/>
                  </a:lnTo>
                  <a:lnTo>
                    <a:pt x="391276" y="229838"/>
                  </a:lnTo>
                  <a:lnTo>
                    <a:pt x="390456" y="268254"/>
                  </a:lnTo>
                  <a:lnTo>
                    <a:pt x="382524" y="330629"/>
                  </a:lnTo>
                  <a:lnTo>
                    <a:pt x="360407" y="386459"/>
                  </a:lnTo>
                  <a:lnTo>
                    <a:pt x="337194" y="420556"/>
                  </a:lnTo>
                  <a:lnTo>
                    <a:pt x="276604" y="478132"/>
                  </a:lnTo>
                  <a:lnTo>
                    <a:pt x="246514" y="493641"/>
                  </a:lnTo>
                  <a:lnTo>
                    <a:pt x="198605" y="500055"/>
                  </a:lnTo>
                  <a:lnTo>
                    <a:pt x="137514" y="501053"/>
                  </a:lnTo>
                  <a:lnTo>
                    <a:pt x="84199" y="491198"/>
                  </a:lnTo>
                  <a:lnTo>
                    <a:pt x="36575" y="481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00953" y="2547896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0" y="0"/>
                  </a:moveTo>
                  <a:lnTo>
                    <a:pt x="37478" y="8333"/>
                  </a:lnTo>
                  <a:lnTo>
                    <a:pt x="58771" y="10723"/>
                  </a:lnTo>
                  <a:lnTo>
                    <a:pt x="8422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790673" y="2358383"/>
              <a:ext cx="442198" cy="31587"/>
            </a:xfrm>
            <a:custGeom>
              <a:avLst/>
              <a:gdLst/>
              <a:ahLst/>
              <a:cxnLst/>
              <a:rect l="0" t="0" r="0" b="0"/>
              <a:pathLst>
                <a:path w="442198" h="31587">
                  <a:moveTo>
                    <a:pt x="0" y="31586"/>
                  </a:moveTo>
                  <a:lnTo>
                    <a:pt x="48931" y="31586"/>
                  </a:lnTo>
                  <a:lnTo>
                    <a:pt x="108062" y="31586"/>
                  </a:lnTo>
                  <a:lnTo>
                    <a:pt x="156281" y="31586"/>
                  </a:lnTo>
                  <a:lnTo>
                    <a:pt x="218910" y="31586"/>
                  </a:lnTo>
                  <a:lnTo>
                    <a:pt x="272703" y="30416"/>
                  </a:lnTo>
                  <a:lnTo>
                    <a:pt x="327219" y="20133"/>
                  </a:lnTo>
                  <a:lnTo>
                    <a:pt x="388290" y="12426"/>
                  </a:lnTo>
                  <a:lnTo>
                    <a:pt x="4421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969658" y="2189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969658" y="25689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368871" y="2064780"/>
              <a:ext cx="253491" cy="619987"/>
            </a:xfrm>
            <a:custGeom>
              <a:avLst/>
              <a:gdLst/>
              <a:ahLst/>
              <a:cxnLst/>
              <a:rect l="0" t="0" r="0" b="0"/>
              <a:pathLst>
                <a:path w="253491" h="619987">
                  <a:moveTo>
                    <a:pt x="200911" y="619986"/>
                  </a:moveTo>
                  <a:lnTo>
                    <a:pt x="212364" y="567936"/>
                  </a:lnTo>
                  <a:lnTo>
                    <a:pt x="219123" y="517996"/>
                  </a:lnTo>
                  <a:lnTo>
                    <a:pt x="226996" y="464790"/>
                  </a:lnTo>
                  <a:lnTo>
                    <a:pt x="238645" y="402504"/>
                  </a:lnTo>
                  <a:lnTo>
                    <a:pt x="242897" y="347707"/>
                  </a:lnTo>
                  <a:lnTo>
                    <a:pt x="251102" y="289732"/>
                  </a:lnTo>
                  <a:lnTo>
                    <a:pt x="252827" y="236694"/>
                  </a:lnTo>
                  <a:lnTo>
                    <a:pt x="253338" y="179645"/>
                  </a:lnTo>
                  <a:lnTo>
                    <a:pt x="253490" y="128816"/>
                  </a:lnTo>
                  <a:lnTo>
                    <a:pt x="247952" y="69720"/>
                  </a:lnTo>
                  <a:lnTo>
                    <a:pt x="233306" y="32685"/>
                  </a:lnTo>
                  <a:lnTo>
                    <a:pt x="208560" y="5074"/>
                  </a:lnTo>
                  <a:lnTo>
                    <a:pt x="196652" y="645"/>
                  </a:lnTo>
                  <a:lnTo>
                    <a:pt x="153116" y="0"/>
                  </a:lnTo>
                  <a:lnTo>
                    <a:pt x="124297" y="4405"/>
                  </a:lnTo>
                  <a:lnTo>
                    <a:pt x="99010" y="19622"/>
                  </a:lnTo>
                  <a:lnTo>
                    <a:pt x="44599" y="80878"/>
                  </a:lnTo>
                  <a:lnTo>
                    <a:pt x="12411" y="135943"/>
                  </a:lnTo>
                  <a:lnTo>
                    <a:pt x="5054" y="149892"/>
                  </a:lnTo>
                  <a:lnTo>
                    <a:pt x="0" y="180988"/>
                  </a:lnTo>
                  <a:lnTo>
                    <a:pt x="2823" y="210797"/>
                  </a:lnTo>
                  <a:lnTo>
                    <a:pt x="11876" y="231844"/>
                  </a:lnTo>
                  <a:lnTo>
                    <a:pt x="26819" y="245877"/>
                  </a:lnTo>
                  <a:lnTo>
                    <a:pt x="58081" y="260355"/>
                  </a:lnTo>
                  <a:lnTo>
                    <a:pt x="100100" y="268934"/>
                  </a:lnTo>
                  <a:lnTo>
                    <a:pt x="161111" y="266243"/>
                  </a:lnTo>
                  <a:lnTo>
                    <a:pt x="213543" y="261682"/>
                  </a:lnTo>
                  <a:lnTo>
                    <a:pt x="232497" y="2514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717474" y="2046524"/>
              <a:ext cx="545383" cy="699121"/>
            </a:xfrm>
            <a:custGeom>
              <a:avLst/>
              <a:gdLst/>
              <a:ahLst/>
              <a:cxnLst/>
              <a:rect l="0" t="0" r="0" b="0"/>
              <a:pathLst>
                <a:path w="545383" h="699121">
                  <a:moveTo>
                    <a:pt x="115521" y="648771"/>
                  </a:moveTo>
                  <a:lnTo>
                    <a:pt x="72859" y="587898"/>
                  </a:lnTo>
                  <a:lnTo>
                    <a:pt x="60295" y="571413"/>
                  </a:lnTo>
                  <a:lnTo>
                    <a:pt x="33306" y="510769"/>
                  </a:lnTo>
                  <a:lnTo>
                    <a:pt x="18892" y="455803"/>
                  </a:lnTo>
                  <a:lnTo>
                    <a:pt x="4710" y="398394"/>
                  </a:lnTo>
                  <a:lnTo>
                    <a:pt x="695" y="336968"/>
                  </a:lnTo>
                  <a:lnTo>
                    <a:pt x="0" y="284594"/>
                  </a:lnTo>
                  <a:lnTo>
                    <a:pt x="2914" y="233200"/>
                  </a:lnTo>
                  <a:lnTo>
                    <a:pt x="14378" y="169720"/>
                  </a:lnTo>
                  <a:lnTo>
                    <a:pt x="37484" y="108914"/>
                  </a:lnTo>
                  <a:lnTo>
                    <a:pt x="79161" y="55240"/>
                  </a:lnTo>
                  <a:lnTo>
                    <a:pt x="126233" y="24689"/>
                  </a:lnTo>
                  <a:lnTo>
                    <a:pt x="172637" y="5543"/>
                  </a:lnTo>
                  <a:lnTo>
                    <a:pt x="217711" y="0"/>
                  </a:lnTo>
                  <a:lnTo>
                    <a:pt x="267592" y="5247"/>
                  </a:lnTo>
                  <a:lnTo>
                    <a:pt x="318246" y="15380"/>
                  </a:lnTo>
                  <a:lnTo>
                    <a:pt x="377877" y="39172"/>
                  </a:lnTo>
                  <a:lnTo>
                    <a:pt x="423538" y="66402"/>
                  </a:lnTo>
                  <a:lnTo>
                    <a:pt x="478665" y="117391"/>
                  </a:lnTo>
                  <a:lnTo>
                    <a:pt x="508220" y="171843"/>
                  </a:lnTo>
                  <a:lnTo>
                    <a:pt x="528364" y="222930"/>
                  </a:lnTo>
                  <a:lnTo>
                    <a:pt x="541091" y="282000"/>
                  </a:lnTo>
                  <a:lnTo>
                    <a:pt x="545382" y="341617"/>
                  </a:lnTo>
                  <a:lnTo>
                    <a:pt x="543713" y="401749"/>
                  </a:lnTo>
                  <a:lnTo>
                    <a:pt x="532464" y="464536"/>
                  </a:lnTo>
                  <a:lnTo>
                    <a:pt x="522419" y="523993"/>
                  </a:lnTo>
                  <a:lnTo>
                    <a:pt x="509274" y="555879"/>
                  </a:lnTo>
                  <a:lnTo>
                    <a:pt x="477829" y="610535"/>
                  </a:lnTo>
                  <a:lnTo>
                    <a:pt x="447917" y="649580"/>
                  </a:lnTo>
                  <a:lnTo>
                    <a:pt x="419509" y="671368"/>
                  </a:lnTo>
                  <a:lnTo>
                    <a:pt x="362439" y="693673"/>
                  </a:lnTo>
                  <a:lnTo>
                    <a:pt x="310734" y="699120"/>
                  </a:lnTo>
                  <a:lnTo>
                    <a:pt x="262139" y="695145"/>
                  </a:lnTo>
                  <a:lnTo>
                    <a:pt x="206137" y="682151"/>
                  </a:lnTo>
                  <a:lnTo>
                    <a:pt x="145419" y="652038"/>
                  </a:lnTo>
                  <a:lnTo>
                    <a:pt x="93437" y="623853"/>
                  </a:lnTo>
                  <a:lnTo>
                    <a:pt x="34883" y="591374"/>
                  </a:lnTo>
                  <a:lnTo>
                    <a:pt x="10236" y="575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896165" y="1937243"/>
              <a:ext cx="189515" cy="915980"/>
            </a:xfrm>
            <a:custGeom>
              <a:avLst/>
              <a:gdLst/>
              <a:ahLst/>
              <a:cxnLst/>
              <a:rect l="0" t="0" r="0" b="0"/>
              <a:pathLst>
                <a:path w="189515" h="915980">
                  <a:moveTo>
                    <a:pt x="0" y="0"/>
                  </a:moveTo>
                  <a:lnTo>
                    <a:pt x="3120" y="48931"/>
                  </a:lnTo>
                  <a:lnTo>
                    <a:pt x="14655" y="102472"/>
                  </a:lnTo>
                  <a:lnTo>
                    <a:pt x="31667" y="157557"/>
                  </a:lnTo>
                  <a:lnTo>
                    <a:pt x="49145" y="218927"/>
                  </a:lnTo>
                  <a:lnTo>
                    <a:pt x="63174" y="274005"/>
                  </a:lnTo>
                  <a:lnTo>
                    <a:pt x="71621" y="335534"/>
                  </a:lnTo>
                  <a:lnTo>
                    <a:pt x="78673" y="386677"/>
                  </a:lnTo>
                  <a:lnTo>
                    <a:pt x="88172" y="438875"/>
                  </a:lnTo>
                  <a:lnTo>
                    <a:pt x="100692" y="501679"/>
                  </a:lnTo>
                  <a:lnTo>
                    <a:pt x="105094" y="550808"/>
                  </a:lnTo>
                  <a:lnTo>
                    <a:pt x="113351" y="613043"/>
                  </a:lnTo>
                  <a:lnTo>
                    <a:pt x="120916" y="675726"/>
                  </a:lnTo>
                  <a:lnTo>
                    <a:pt x="126440" y="733168"/>
                  </a:lnTo>
                  <a:lnTo>
                    <a:pt x="137583" y="786455"/>
                  </a:lnTo>
                  <a:lnTo>
                    <a:pt x="151050" y="836712"/>
                  </a:lnTo>
                  <a:lnTo>
                    <a:pt x="176808" y="896284"/>
                  </a:lnTo>
                  <a:lnTo>
                    <a:pt x="189514" y="9159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22172" y="1979357"/>
              <a:ext cx="115777" cy="810695"/>
            </a:xfrm>
            <a:custGeom>
              <a:avLst/>
              <a:gdLst/>
              <a:ahLst/>
              <a:cxnLst/>
              <a:rect l="0" t="0" r="0" b="0"/>
              <a:pathLst>
                <a:path w="115777" h="810695">
                  <a:moveTo>
                    <a:pt x="10491" y="0"/>
                  </a:moveTo>
                  <a:lnTo>
                    <a:pt x="4902" y="62093"/>
                  </a:lnTo>
                  <a:lnTo>
                    <a:pt x="1426" y="111205"/>
                  </a:lnTo>
                  <a:lnTo>
                    <a:pt x="396" y="170210"/>
                  </a:lnTo>
                  <a:lnTo>
                    <a:pt x="155" y="214469"/>
                  </a:lnTo>
                  <a:lnTo>
                    <a:pt x="48" y="261436"/>
                  </a:lnTo>
                  <a:lnTo>
                    <a:pt x="0" y="309606"/>
                  </a:lnTo>
                  <a:lnTo>
                    <a:pt x="5563" y="365996"/>
                  </a:lnTo>
                  <a:lnTo>
                    <a:pt x="14620" y="429108"/>
                  </a:lnTo>
                  <a:lnTo>
                    <a:pt x="28161" y="491344"/>
                  </a:lnTo>
                  <a:lnTo>
                    <a:pt x="42100" y="544365"/>
                  </a:lnTo>
                  <a:lnTo>
                    <a:pt x="59627" y="600884"/>
                  </a:lnTo>
                  <a:lnTo>
                    <a:pt x="77172" y="661778"/>
                  </a:lnTo>
                  <a:lnTo>
                    <a:pt x="94719" y="718858"/>
                  </a:lnTo>
                  <a:lnTo>
                    <a:pt x="108757" y="772667"/>
                  </a:lnTo>
                  <a:lnTo>
                    <a:pt x="115776" y="8106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910974" y="2750206"/>
            <a:ext cx="6151141" cy="3353480"/>
            <a:chOff x="3910974" y="2750206"/>
            <a:chExt cx="6151141" cy="3353480"/>
          </a:xfrm>
        </p:grpSpPr>
        <p:sp>
          <p:nvSpPr>
            <p:cNvPr id="17" name="Freeform 16"/>
            <p:cNvSpPr/>
            <p:nvPr/>
          </p:nvSpPr>
          <p:spPr>
            <a:xfrm>
              <a:off x="4221927" y="3348370"/>
              <a:ext cx="707548" cy="1189413"/>
            </a:xfrm>
            <a:custGeom>
              <a:avLst/>
              <a:gdLst/>
              <a:ahLst/>
              <a:cxnLst/>
              <a:rect l="0" t="0" r="0" b="0"/>
              <a:pathLst>
                <a:path w="707548" h="1189413">
                  <a:moveTo>
                    <a:pt x="0" y="20749"/>
                  </a:moveTo>
                  <a:lnTo>
                    <a:pt x="37478" y="12415"/>
                  </a:lnTo>
                  <a:lnTo>
                    <a:pt x="88901" y="10654"/>
                  </a:lnTo>
                  <a:lnTo>
                    <a:pt x="151355" y="9136"/>
                  </a:lnTo>
                  <a:lnTo>
                    <a:pt x="213085" y="1904"/>
                  </a:lnTo>
                  <a:lnTo>
                    <a:pt x="275667" y="129"/>
                  </a:lnTo>
                  <a:lnTo>
                    <a:pt x="330074" y="5410"/>
                  </a:lnTo>
                  <a:lnTo>
                    <a:pt x="385059" y="3206"/>
                  </a:lnTo>
                  <a:lnTo>
                    <a:pt x="438395" y="733"/>
                  </a:lnTo>
                  <a:lnTo>
                    <a:pt x="496833" y="0"/>
                  </a:lnTo>
                  <a:lnTo>
                    <a:pt x="553012" y="5372"/>
                  </a:lnTo>
                  <a:lnTo>
                    <a:pt x="615992" y="17668"/>
                  </a:lnTo>
                  <a:lnTo>
                    <a:pt x="670372" y="34482"/>
                  </a:lnTo>
                  <a:lnTo>
                    <a:pt x="682051" y="40433"/>
                  </a:lnTo>
                  <a:lnTo>
                    <a:pt x="698148" y="56403"/>
                  </a:lnTo>
                  <a:lnTo>
                    <a:pt x="704078" y="65575"/>
                  </a:lnTo>
                  <a:lnTo>
                    <a:pt x="707547" y="85125"/>
                  </a:lnTo>
                  <a:lnTo>
                    <a:pt x="700243" y="126272"/>
                  </a:lnTo>
                  <a:lnTo>
                    <a:pt x="666044" y="189226"/>
                  </a:lnTo>
                  <a:lnTo>
                    <a:pt x="637409" y="239728"/>
                  </a:lnTo>
                  <a:lnTo>
                    <a:pt x="599171" y="294764"/>
                  </a:lnTo>
                  <a:lnTo>
                    <a:pt x="557822" y="350696"/>
                  </a:lnTo>
                  <a:lnTo>
                    <a:pt x="515859" y="414040"/>
                  </a:lnTo>
                  <a:lnTo>
                    <a:pt x="473775" y="472826"/>
                  </a:lnTo>
                  <a:lnTo>
                    <a:pt x="431667" y="535087"/>
                  </a:lnTo>
                  <a:lnTo>
                    <a:pt x="400083" y="586356"/>
                  </a:lnTo>
                  <a:lnTo>
                    <a:pt x="368497" y="638592"/>
                  </a:lnTo>
                  <a:lnTo>
                    <a:pt x="331323" y="691114"/>
                  </a:lnTo>
                  <a:lnTo>
                    <a:pt x="296261" y="749310"/>
                  </a:lnTo>
                  <a:lnTo>
                    <a:pt x="263646" y="805418"/>
                  </a:lnTo>
                  <a:lnTo>
                    <a:pt x="226166" y="864676"/>
                  </a:lnTo>
                  <a:lnTo>
                    <a:pt x="191015" y="921099"/>
                  </a:lnTo>
                  <a:lnTo>
                    <a:pt x="152783" y="980451"/>
                  </a:lnTo>
                  <a:lnTo>
                    <a:pt x="117409" y="1031311"/>
                  </a:lnTo>
                  <a:lnTo>
                    <a:pt x="75185" y="1090419"/>
                  </a:lnTo>
                  <a:lnTo>
                    <a:pt x="35753" y="1150062"/>
                  </a:lnTo>
                  <a:lnTo>
                    <a:pt x="10528" y="11894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16919" y="3369923"/>
              <a:ext cx="830241" cy="1145535"/>
            </a:xfrm>
            <a:custGeom>
              <a:avLst/>
              <a:gdLst/>
              <a:ahLst/>
              <a:cxnLst/>
              <a:rect l="0" t="0" r="0" b="0"/>
              <a:pathLst>
                <a:path w="830241" h="1145535">
                  <a:moveTo>
                    <a:pt x="20946" y="999403"/>
                  </a:moveTo>
                  <a:lnTo>
                    <a:pt x="6292" y="944262"/>
                  </a:lnTo>
                  <a:lnTo>
                    <a:pt x="1786" y="884669"/>
                  </a:lnTo>
                  <a:lnTo>
                    <a:pt x="451" y="831917"/>
                  </a:lnTo>
                  <a:lnTo>
                    <a:pt x="0" y="771000"/>
                  </a:lnTo>
                  <a:lnTo>
                    <a:pt x="1092" y="721029"/>
                  </a:lnTo>
                  <a:lnTo>
                    <a:pt x="8304" y="669177"/>
                  </a:lnTo>
                  <a:lnTo>
                    <a:pt x="17850" y="615599"/>
                  </a:lnTo>
                  <a:lnTo>
                    <a:pt x="28088" y="556960"/>
                  </a:lnTo>
                  <a:lnTo>
                    <a:pt x="39700" y="502021"/>
                  </a:lnTo>
                  <a:lnTo>
                    <a:pt x="57438" y="448698"/>
                  </a:lnTo>
                  <a:lnTo>
                    <a:pt x="77512" y="395854"/>
                  </a:lnTo>
                  <a:lnTo>
                    <a:pt x="99448" y="343152"/>
                  </a:lnTo>
                  <a:lnTo>
                    <a:pt x="127654" y="291662"/>
                  </a:lnTo>
                  <a:lnTo>
                    <a:pt x="168626" y="228629"/>
                  </a:lnTo>
                  <a:lnTo>
                    <a:pt x="210514" y="171378"/>
                  </a:lnTo>
                  <a:lnTo>
                    <a:pt x="259820" y="119038"/>
                  </a:lnTo>
                  <a:lnTo>
                    <a:pt x="307687" y="76811"/>
                  </a:lnTo>
                  <a:lnTo>
                    <a:pt x="361856" y="45592"/>
                  </a:lnTo>
                  <a:lnTo>
                    <a:pt x="417616" y="18066"/>
                  </a:lnTo>
                  <a:lnTo>
                    <a:pt x="473690" y="3270"/>
                  </a:lnTo>
                  <a:lnTo>
                    <a:pt x="529827" y="0"/>
                  </a:lnTo>
                  <a:lnTo>
                    <a:pt x="584806" y="1694"/>
                  </a:lnTo>
                  <a:lnTo>
                    <a:pt x="647101" y="28525"/>
                  </a:lnTo>
                  <a:lnTo>
                    <a:pt x="704567" y="73985"/>
                  </a:lnTo>
                  <a:lnTo>
                    <a:pt x="756675" y="134087"/>
                  </a:lnTo>
                  <a:lnTo>
                    <a:pt x="779923" y="176294"/>
                  </a:lnTo>
                  <a:lnTo>
                    <a:pt x="794740" y="225324"/>
                  </a:lnTo>
                  <a:lnTo>
                    <a:pt x="806539" y="276897"/>
                  </a:lnTo>
                  <a:lnTo>
                    <a:pt x="817444" y="329222"/>
                  </a:lnTo>
                  <a:lnTo>
                    <a:pt x="826914" y="382940"/>
                  </a:lnTo>
                  <a:lnTo>
                    <a:pt x="830240" y="441621"/>
                  </a:lnTo>
                  <a:lnTo>
                    <a:pt x="830056" y="497742"/>
                  </a:lnTo>
                  <a:lnTo>
                    <a:pt x="823112" y="557135"/>
                  </a:lnTo>
                  <a:lnTo>
                    <a:pt x="813645" y="613467"/>
                  </a:lnTo>
                  <a:lnTo>
                    <a:pt x="802262" y="672922"/>
                  </a:lnTo>
                  <a:lnTo>
                    <a:pt x="784591" y="728103"/>
                  </a:lnTo>
                  <a:lnTo>
                    <a:pt x="763368" y="781497"/>
                  </a:lnTo>
                  <a:lnTo>
                    <a:pt x="735372" y="833193"/>
                  </a:lnTo>
                  <a:lnTo>
                    <a:pt x="694471" y="896295"/>
                  </a:lnTo>
                  <a:lnTo>
                    <a:pt x="652597" y="959149"/>
                  </a:lnTo>
                  <a:lnTo>
                    <a:pt x="591673" y="1022438"/>
                  </a:lnTo>
                  <a:lnTo>
                    <a:pt x="555428" y="1056921"/>
                  </a:lnTo>
                  <a:lnTo>
                    <a:pt x="501259" y="1095123"/>
                  </a:lnTo>
                  <a:lnTo>
                    <a:pt x="446669" y="1126888"/>
                  </a:lnTo>
                  <a:lnTo>
                    <a:pt x="410688" y="1140382"/>
                  </a:lnTo>
                  <a:lnTo>
                    <a:pt x="357202" y="1145534"/>
                  </a:lnTo>
                  <a:lnTo>
                    <a:pt x="301576" y="1140962"/>
                  </a:lnTo>
                  <a:lnTo>
                    <a:pt x="246698" y="1127624"/>
                  </a:lnTo>
                  <a:lnTo>
                    <a:pt x="184426" y="1096992"/>
                  </a:lnTo>
                  <a:lnTo>
                    <a:pt x="130620" y="1069459"/>
                  </a:lnTo>
                  <a:lnTo>
                    <a:pt x="74167" y="1034481"/>
                  </a:lnTo>
                  <a:lnTo>
                    <a:pt x="31475" y="10099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23644" y="3235713"/>
              <a:ext cx="1175669" cy="1380290"/>
            </a:xfrm>
            <a:custGeom>
              <a:avLst/>
              <a:gdLst/>
              <a:ahLst/>
              <a:cxnLst/>
              <a:rect l="0" t="0" r="0" b="0"/>
              <a:pathLst>
                <a:path w="1175669" h="1380290">
                  <a:moveTo>
                    <a:pt x="61786" y="1112556"/>
                  </a:moveTo>
                  <a:lnTo>
                    <a:pt x="43827" y="1058681"/>
                  </a:lnTo>
                  <a:lnTo>
                    <a:pt x="26637" y="1001520"/>
                  </a:lnTo>
                  <a:lnTo>
                    <a:pt x="12642" y="945997"/>
                  </a:lnTo>
                  <a:lnTo>
                    <a:pt x="3291" y="896959"/>
                  </a:lnTo>
                  <a:lnTo>
                    <a:pt x="0" y="845384"/>
                  </a:lnTo>
                  <a:lnTo>
                    <a:pt x="195" y="791889"/>
                  </a:lnTo>
                  <a:lnTo>
                    <a:pt x="7142" y="732104"/>
                  </a:lnTo>
                  <a:lnTo>
                    <a:pt x="16609" y="669936"/>
                  </a:lnTo>
                  <a:lnTo>
                    <a:pt x="27993" y="607063"/>
                  </a:lnTo>
                  <a:lnTo>
                    <a:pt x="45664" y="543980"/>
                  </a:lnTo>
                  <a:lnTo>
                    <a:pt x="58910" y="501887"/>
                  </a:lnTo>
                  <a:lnTo>
                    <a:pt x="75716" y="456662"/>
                  </a:lnTo>
                  <a:lnTo>
                    <a:pt x="94883" y="410436"/>
                  </a:lnTo>
                  <a:lnTo>
                    <a:pt x="115100" y="366495"/>
                  </a:lnTo>
                  <a:lnTo>
                    <a:pt x="146213" y="307884"/>
                  </a:lnTo>
                  <a:lnTo>
                    <a:pt x="183247" y="253473"/>
                  </a:lnTo>
                  <a:lnTo>
                    <a:pt x="230448" y="191091"/>
                  </a:lnTo>
                  <a:lnTo>
                    <a:pt x="286738" y="133709"/>
                  </a:lnTo>
                  <a:lnTo>
                    <a:pt x="348246" y="88492"/>
                  </a:lnTo>
                  <a:lnTo>
                    <a:pt x="396877" y="58876"/>
                  </a:lnTo>
                  <a:lnTo>
                    <a:pt x="458476" y="27004"/>
                  </a:lnTo>
                  <a:lnTo>
                    <a:pt x="507397" y="12322"/>
                  </a:lnTo>
                  <a:lnTo>
                    <a:pt x="569561" y="0"/>
                  </a:lnTo>
                  <a:lnTo>
                    <a:pt x="620509" y="682"/>
                  </a:lnTo>
                  <a:lnTo>
                    <a:pt x="672650" y="8292"/>
                  </a:lnTo>
                  <a:lnTo>
                    <a:pt x="725143" y="21076"/>
                  </a:lnTo>
                  <a:lnTo>
                    <a:pt x="777742" y="39682"/>
                  </a:lnTo>
                  <a:lnTo>
                    <a:pt x="827252" y="63132"/>
                  </a:lnTo>
                  <a:lnTo>
                    <a:pt x="874677" y="95427"/>
                  </a:lnTo>
                  <a:lnTo>
                    <a:pt x="937515" y="148260"/>
                  </a:lnTo>
                  <a:lnTo>
                    <a:pt x="975197" y="195389"/>
                  </a:lnTo>
                  <a:lnTo>
                    <a:pt x="1014178" y="246398"/>
                  </a:lnTo>
                  <a:lnTo>
                    <a:pt x="1049775" y="298556"/>
                  </a:lnTo>
                  <a:lnTo>
                    <a:pt x="1082550" y="356644"/>
                  </a:lnTo>
                  <a:lnTo>
                    <a:pt x="1100765" y="400689"/>
                  </a:lnTo>
                  <a:lnTo>
                    <a:pt x="1116660" y="446390"/>
                  </a:lnTo>
                  <a:lnTo>
                    <a:pt x="1131522" y="490099"/>
                  </a:lnTo>
                  <a:lnTo>
                    <a:pt x="1142808" y="536042"/>
                  </a:lnTo>
                  <a:lnTo>
                    <a:pt x="1151723" y="582587"/>
                  </a:lnTo>
                  <a:lnTo>
                    <a:pt x="1159585" y="626670"/>
                  </a:lnTo>
                  <a:lnTo>
                    <a:pt x="1166978" y="669659"/>
                  </a:lnTo>
                  <a:lnTo>
                    <a:pt x="1172994" y="713332"/>
                  </a:lnTo>
                  <a:lnTo>
                    <a:pt x="1175668" y="760038"/>
                  </a:lnTo>
                  <a:lnTo>
                    <a:pt x="1173736" y="804973"/>
                  </a:lnTo>
                  <a:lnTo>
                    <a:pt x="1168979" y="848341"/>
                  </a:lnTo>
                  <a:lnTo>
                    <a:pt x="1158553" y="911047"/>
                  </a:lnTo>
                  <a:lnTo>
                    <a:pt x="1141167" y="968362"/>
                  </a:lnTo>
                  <a:lnTo>
                    <a:pt x="1121197" y="1028108"/>
                  </a:lnTo>
                  <a:lnTo>
                    <a:pt x="1099292" y="1082205"/>
                  </a:lnTo>
                  <a:lnTo>
                    <a:pt x="1071095" y="1129560"/>
                  </a:lnTo>
                  <a:lnTo>
                    <a:pt x="1040513" y="1178945"/>
                  </a:lnTo>
                  <a:lnTo>
                    <a:pt x="995619" y="1235028"/>
                  </a:lnTo>
                  <a:lnTo>
                    <a:pt x="942037" y="1280248"/>
                  </a:lnTo>
                  <a:lnTo>
                    <a:pt x="886393" y="1321805"/>
                  </a:lnTo>
                  <a:lnTo>
                    <a:pt x="830342" y="1350638"/>
                  </a:lnTo>
                  <a:lnTo>
                    <a:pt x="768620" y="1367945"/>
                  </a:lnTo>
                  <a:lnTo>
                    <a:pt x="709678" y="1380289"/>
                  </a:lnTo>
                  <a:lnTo>
                    <a:pt x="646537" y="1376595"/>
                  </a:lnTo>
                  <a:lnTo>
                    <a:pt x="591457" y="1367526"/>
                  </a:lnTo>
                  <a:lnTo>
                    <a:pt x="535516" y="1351351"/>
                  </a:lnTo>
                  <a:lnTo>
                    <a:pt x="479406" y="1325972"/>
                  </a:lnTo>
                  <a:lnTo>
                    <a:pt x="423262" y="1304494"/>
                  </a:lnTo>
                  <a:lnTo>
                    <a:pt x="363992" y="1272002"/>
                  </a:lnTo>
                  <a:lnTo>
                    <a:pt x="301895" y="1242708"/>
                  </a:lnTo>
                  <a:lnTo>
                    <a:pt x="253162" y="1215850"/>
                  </a:lnTo>
                  <a:lnTo>
                    <a:pt x="201678" y="1191255"/>
                  </a:lnTo>
                  <a:lnTo>
                    <a:pt x="139115" y="1160813"/>
                  </a:lnTo>
                  <a:lnTo>
                    <a:pt x="77884" y="1125338"/>
                  </a:lnTo>
                  <a:lnTo>
                    <a:pt x="19672" y="10809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10974" y="2750206"/>
              <a:ext cx="3400225" cy="2303261"/>
            </a:xfrm>
            <a:custGeom>
              <a:avLst/>
              <a:gdLst/>
              <a:ahLst/>
              <a:cxnLst/>
              <a:rect l="0" t="0" r="0" b="0"/>
              <a:pathLst>
                <a:path w="3400225" h="2303261">
                  <a:moveTo>
                    <a:pt x="184611" y="2071846"/>
                  </a:moveTo>
                  <a:lnTo>
                    <a:pt x="140312" y="2015653"/>
                  </a:lnTo>
                  <a:lnTo>
                    <a:pt x="112978" y="1960504"/>
                  </a:lnTo>
                  <a:lnTo>
                    <a:pt x="86060" y="1905226"/>
                  </a:lnTo>
                  <a:lnTo>
                    <a:pt x="66373" y="1856231"/>
                  </a:lnTo>
                  <a:lnTo>
                    <a:pt x="51442" y="1804669"/>
                  </a:lnTo>
                  <a:lnTo>
                    <a:pt x="33889" y="1750006"/>
                  </a:lnTo>
                  <a:lnTo>
                    <a:pt x="24817" y="1706147"/>
                  </a:lnTo>
                  <a:lnTo>
                    <a:pt x="16885" y="1662478"/>
                  </a:lnTo>
                  <a:lnTo>
                    <a:pt x="10631" y="1617333"/>
                  </a:lnTo>
                  <a:lnTo>
                    <a:pt x="7851" y="1566073"/>
                  </a:lnTo>
                  <a:lnTo>
                    <a:pt x="3495" y="1515215"/>
                  </a:lnTo>
                  <a:lnTo>
                    <a:pt x="0" y="1464146"/>
                  </a:lnTo>
                  <a:lnTo>
                    <a:pt x="2346" y="1410253"/>
                  </a:lnTo>
                  <a:lnTo>
                    <a:pt x="4169" y="1358224"/>
                  </a:lnTo>
                  <a:lnTo>
                    <a:pt x="6148" y="1305465"/>
                  </a:lnTo>
                  <a:lnTo>
                    <a:pt x="10928" y="1246921"/>
                  </a:lnTo>
                  <a:lnTo>
                    <a:pt x="20071" y="1188926"/>
                  </a:lnTo>
                  <a:lnTo>
                    <a:pt x="31934" y="1130785"/>
                  </a:lnTo>
                  <a:lnTo>
                    <a:pt x="45005" y="1069850"/>
                  </a:lnTo>
                  <a:lnTo>
                    <a:pt x="61733" y="1010792"/>
                  </a:lnTo>
                  <a:lnTo>
                    <a:pt x="82035" y="953348"/>
                  </a:lnTo>
                  <a:lnTo>
                    <a:pt x="106657" y="896622"/>
                  </a:lnTo>
                  <a:lnTo>
                    <a:pt x="133197" y="840215"/>
                  </a:lnTo>
                  <a:lnTo>
                    <a:pt x="161760" y="785120"/>
                  </a:lnTo>
                  <a:lnTo>
                    <a:pt x="193953" y="733337"/>
                  </a:lnTo>
                  <a:lnTo>
                    <a:pt x="227757" y="683026"/>
                  </a:lnTo>
                  <a:lnTo>
                    <a:pt x="262279" y="633370"/>
                  </a:lnTo>
                  <a:lnTo>
                    <a:pt x="297119" y="584004"/>
                  </a:lnTo>
                  <a:lnTo>
                    <a:pt x="335221" y="537887"/>
                  </a:lnTo>
                  <a:lnTo>
                    <a:pt x="375551" y="493994"/>
                  </a:lnTo>
                  <a:lnTo>
                    <a:pt x="438888" y="430991"/>
                  </a:lnTo>
                  <a:lnTo>
                    <a:pt x="485186" y="393062"/>
                  </a:lnTo>
                  <a:lnTo>
                    <a:pt x="533060" y="353589"/>
                  </a:lnTo>
                  <a:lnTo>
                    <a:pt x="582802" y="313818"/>
                  </a:lnTo>
                  <a:lnTo>
                    <a:pt x="636106" y="276645"/>
                  </a:lnTo>
                  <a:lnTo>
                    <a:pt x="690992" y="243745"/>
                  </a:lnTo>
                  <a:lnTo>
                    <a:pt x="747751" y="213526"/>
                  </a:lnTo>
                  <a:lnTo>
                    <a:pt x="808072" y="184497"/>
                  </a:lnTo>
                  <a:lnTo>
                    <a:pt x="869977" y="155998"/>
                  </a:lnTo>
                  <a:lnTo>
                    <a:pt x="932585" y="128903"/>
                  </a:lnTo>
                  <a:lnTo>
                    <a:pt x="995506" y="105163"/>
                  </a:lnTo>
                  <a:lnTo>
                    <a:pt x="1058566" y="86033"/>
                  </a:lnTo>
                  <a:lnTo>
                    <a:pt x="1090121" y="77656"/>
                  </a:lnTo>
                  <a:lnTo>
                    <a:pt x="1122857" y="69732"/>
                  </a:lnTo>
                  <a:lnTo>
                    <a:pt x="1156379" y="62109"/>
                  </a:lnTo>
                  <a:lnTo>
                    <a:pt x="1190425" y="54688"/>
                  </a:lnTo>
                  <a:lnTo>
                    <a:pt x="1224821" y="47401"/>
                  </a:lnTo>
                  <a:lnTo>
                    <a:pt x="1259450" y="40203"/>
                  </a:lnTo>
                  <a:lnTo>
                    <a:pt x="1294234" y="33065"/>
                  </a:lnTo>
                  <a:lnTo>
                    <a:pt x="1329122" y="27136"/>
                  </a:lnTo>
                  <a:lnTo>
                    <a:pt x="1364079" y="22014"/>
                  </a:lnTo>
                  <a:lnTo>
                    <a:pt x="1399082" y="17429"/>
                  </a:lnTo>
                  <a:lnTo>
                    <a:pt x="1434116" y="13203"/>
                  </a:lnTo>
                  <a:lnTo>
                    <a:pt x="1469170" y="9216"/>
                  </a:lnTo>
                  <a:lnTo>
                    <a:pt x="1504237" y="5388"/>
                  </a:lnTo>
                  <a:lnTo>
                    <a:pt x="1539314" y="2836"/>
                  </a:lnTo>
                  <a:lnTo>
                    <a:pt x="1574397" y="1134"/>
                  </a:lnTo>
                  <a:lnTo>
                    <a:pt x="1609484" y="0"/>
                  </a:lnTo>
                  <a:lnTo>
                    <a:pt x="1645744" y="414"/>
                  </a:lnTo>
                  <a:lnTo>
                    <a:pt x="1682785" y="1859"/>
                  </a:lnTo>
                  <a:lnTo>
                    <a:pt x="1720347" y="3993"/>
                  </a:lnTo>
                  <a:lnTo>
                    <a:pt x="1757087" y="6585"/>
                  </a:lnTo>
                  <a:lnTo>
                    <a:pt x="1793278" y="9483"/>
                  </a:lnTo>
                  <a:lnTo>
                    <a:pt x="1829104" y="12585"/>
                  </a:lnTo>
                  <a:lnTo>
                    <a:pt x="1865856" y="15823"/>
                  </a:lnTo>
                  <a:lnTo>
                    <a:pt x="1903226" y="19151"/>
                  </a:lnTo>
                  <a:lnTo>
                    <a:pt x="1941007" y="22540"/>
                  </a:lnTo>
                  <a:lnTo>
                    <a:pt x="1979063" y="27138"/>
                  </a:lnTo>
                  <a:lnTo>
                    <a:pt x="2017302" y="32544"/>
                  </a:lnTo>
                  <a:lnTo>
                    <a:pt x="2055662" y="38487"/>
                  </a:lnTo>
                  <a:lnTo>
                    <a:pt x="2094104" y="45959"/>
                  </a:lnTo>
                  <a:lnTo>
                    <a:pt x="2132600" y="54449"/>
                  </a:lnTo>
                  <a:lnTo>
                    <a:pt x="2171132" y="63619"/>
                  </a:lnTo>
                  <a:lnTo>
                    <a:pt x="2212029" y="73242"/>
                  </a:lnTo>
                  <a:lnTo>
                    <a:pt x="2254500" y="83167"/>
                  </a:lnTo>
                  <a:lnTo>
                    <a:pt x="2298022" y="93293"/>
                  </a:lnTo>
                  <a:lnTo>
                    <a:pt x="2339906" y="104723"/>
                  </a:lnTo>
                  <a:lnTo>
                    <a:pt x="2380696" y="117022"/>
                  </a:lnTo>
                  <a:lnTo>
                    <a:pt x="2420758" y="129901"/>
                  </a:lnTo>
                  <a:lnTo>
                    <a:pt x="2459164" y="143166"/>
                  </a:lnTo>
                  <a:lnTo>
                    <a:pt x="2496466" y="156689"/>
                  </a:lnTo>
                  <a:lnTo>
                    <a:pt x="2533033" y="170384"/>
                  </a:lnTo>
                  <a:lnTo>
                    <a:pt x="2569109" y="185363"/>
                  </a:lnTo>
                  <a:lnTo>
                    <a:pt x="2604858" y="201198"/>
                  </a:lnTo>
                  <a:lnTo>
                    <a:pt x="2640389" y="217604"/>
                  </a:lnTo>
                  <a:lnTo>
                    <a:pt x="2675775" y="235560"/>
                  </a:lnTo>
                  <a:lnTo>
                    <a:pt x="2711063" y="254550"/>
                  </a:lnTo>
                  <a:lnTo>
                    <a:pt x="2746287" y="274229"/>
                  </a:lnTo>
                  <a:lnTo>
                    <a:pt x="2780299" y="294367"/>
                  </a:lnTo>
                  <a:lnTo>
                    <a:pt x="2813501" y="314812"/>
                  </a:lnTo>
                  <a:lnTo>
                    <a:pt x="2846165" y="335460"/>
                  </a:lnTo>
                  <a:lnTo>
                    <a:pt x="2878469" y="356245"/>
                  </a:lnTo>
                  <a:lnTo>
                    <a:pt x="2910534" y="377120"/>
                  </a:lnTo>
                  <a:lnTo>
                    <a:pt x="2971898" y="420203"/>
                  </a:lnTo>
                  <a:lnTo>
                    <a:pt x="3026466" y="466646"/>
                  </a:lnTo>
                  <a:lnTo>
                    <a:pt x="3078016" y="514584"/>
                  </a:lnTo>
                  <a:lnTo>
                    <a:pt x="3127052" y="563186"/>
                  </a:lnTo>
                  <a:lnTo>
                    <a:pt x="3172243" y="612083"/>
                  </a:lnTo>
                  <a:lnTo>
                    <a:pt x="3212605" y="661111"/>
                  </a:lnTo>
                  <a:lnTo>
                    <a:pt x="3248871" y="711367"/>
                  </a:lnTo>
                  <a:lnTo>
                    <a:pt x="3280587" y="764899"/>
                  </a:lnTo>
                  <a:lnTo>
                    <a:pt x="3307162" y="819886"/>
                  </a:lnTo>
                  <a:lnTo>
                    <a:pt x="3330670" y="875520"/>
                  </a:lnTo>
                  <a:lnTo>
                    <a:pt x="3352817" y="931442"/>
                  </a:lnTo>
                  <a:lnTo>
                    <a:pt x="3368119" y="984373"/>
                  </a:lnTo>
                  <a:lnTo>
                    <a:pt x="3378820" y="1036363"/>
                  </a:lnTo>
                  <a:lnTo>
                    <a:pt x="3387475" y="1090665"/>
                  </a:lnTo>
                  <a:lnTo>
                    <a:pt x="3395221" y="1139756"/>
                  </a:lnTo>
                  <a:lnTo>
                    <a:pt x="3400224" y="1186141"/>
                  </a:lnTo>
                  <a:lnTo>
                    <a:pt x="3398548" y="1234052"/>
                  </a:lnTo>
                  <a:lnTo>
                    <a:pt x="3397023" y="1282643"/>
                  </a:lnTo>
                  <a:lnTo>
                    <a:pt x="3394006" y="1330365"/>
                  </a:lnTo>
                  <a:lnTo>
                    <a:pt x="3384865" y="1374971"/>
                  </a:lnTo>
                  <a:lnTo>
                    <a:pt x="3373005" y="1418192"/>
                  </a:lnTo>
                  <a:lnTo>
                    <a:pt x="3359934" y="1461969"/>
                  </a:lnTo>
                  <a:lnTo>
                    <a:pt x="3346326" y="1508721"/>
                  </a:lnTo>
                  <a:lnTo>
                    <a:pt x="3319921" y="1569902"/>
                  </a:lnTo>
                  <a:lnTo>
                    <a:pt x="3284282" y="1630663"/>
                  </a:lnTo>
                  <a:lnTo>
                    <a:pt x="3249676" y="1687531"/>
                  </a:lnTo>
                  <a:lnTo>
                    <a:pt x="3211605" y="1741426"/>
                  </a:lnTo>
                  <a:lnTo>
                    <a:pt x="3165101" y="1794439"/>
                  </a:lnTo>
                  <a:lnTo>
                    <a:pt x="3114277" y="1847191"/>
                  </a:lnTo>
                  <a:lnTo>
                    <a:pt x="3056585" y="1888688"/>
                  </a:lnTo>
                  <a:lnTo>
                    <a:pt x="2995037" y="1928799"/>
                  </a:lnTo>
                  <a:lnTo>
                    <a:pt x="2932347" y="1964731"/>
                  </a:lnTo>
                  <a:lnTo>
                    <a:pt x="2887225" y="1986804"/>
                  </a:lnTo>
                  <a:lnTo>
                    <a:pt x="2841046" y="2008313"/>
                  </a:lnTo>
                  <a:lnTo>
                    <a:pt x="2797125" y="2029571"/>
                  </a:lnTo>
                  <a:lnTo>
                    <a:pt x="2751088" y="2050717"/>
                  </a:lnTo>
                  <a:lnTo>
                    <a:pt x="2703331" y="2070644"/>
                  </a:lnTo>
                  <a:lnTo>
                    <a:pt x="2654809" y="2087299"/>
                  </a:lnTo>
                  <a:lnTo>
                    <a:pt x="2605948" y="2102500"/>
                  </a:lnTo>
                  <a:lnTo>
                    <a:pt x="2555766" y="2117055"/>
                  </a:lnTo>
                  <a:lnTo>
                    <a:pt x="2502268" y="2131323"/>
                  </a:lnTo>
                  <a:lnTo>
                    <a:pt x="2450414" y="2145463"/>
                  </a:lnTo>
                  <a:lnTo>
                    <a:pt x="2398902" y="2159547"/>
                  </a:lnTo>
                  <a:lnTo>
                    <a:pt x="2344813" y="2173605"/>
                  </a:lnTo>
                  <a:lnTo>
                    <a:pt x="2289577" y="2187652"/>
                  </a:lnTo>
                  <a:lnTo>
                    <a:pt x="2233833" y="2201694"/>
                  </a:lnTo>
                  <a:lnTo>
                    <a:pt x="2177862" y="2215733"/>
                  </a:lnTo>
                  <a:lnTo>
                    <a:pt x="2121790" y="2226653"/>
                  </a:lnTo>
                  <a:lnTo>
                    <a:pt x="2065674" y="2236575"/>
                  </a:lnTo>
                  <a:lnTo>
                    <a:pt x="2009538" y="2248784"/>
                  </a:lnTo>
                  <a:lnTo>
                    <a:pt x="1953393" y="2255770"/>
                  </a:lnTo>
                  <a:lnTo>
                    <a:pt x="1897244" y="2261214"/>
                  </a:lnTo>
                  <a:lnTo>
                    <a:pt x="1841094" y="2271433"/>
                  </a:lnTo>
                  <a:lnTo>
                    <a:pt x="1788062" y="2277535"/>
                  </a:lnTo>
                  <a:lnTo>
                    <a:pt x="1736026" y="2281416"/>
                  </a:lnTo>
                  <a:lnTo>
                    <a:pt x="1681704" y="2287040"/>
                  </a:lnTo>
                  <a:lnTo>
                    <a:pt x="1629485" y="2290320"/>
                  </a:lnTo>
                  <a:lnTo>
                    <a:pt x="1578980" y="2292947"/>
                  </a:lnTo>
                  <a:lnTo>
                    <a:pt x="1529237" y="2298015"/>
                  </a:lnTo>
                  <a:lnTo>
                    <a:pt x="1479833" y="2301047"/>
                  </a:lnTo>
                  <a:lnTo>
                    <a:pt x="1430580" y="2302394"/>
                  </a:lnTo>
                  <a:lnTo>
                    <a:pt x="1381394" y="2302994"/>
                  </a:lnTo>
                  <a:lnTo>
                    <a:pt x="1332236" y="2303260"/>
                  </a:lnTo>
                  <a:lnTo>
                    <a:pt x="1284263" y="2302208"/>
                  </a:lnTo>
                  <a:lnTo>
                    <a:pt x="1239544" y="2297841"/>
                  </a:lnTo>
                  <a:lnTo>
                    <a:pt x="1193153" y="2295120"/>
                  </a:lnTo>
                  <a:lnTo>
                    <a:pt x="1146409" y="2292741"/>
                  </a:lnTo>
                  <a:lnTo>
                    <a:pt x="1102237" y="2287784"/>
                  </a:lnTo>
                  <a:lnTo>
                    <a:pt x="1059208" y="2284802"/>
                  </a:lnTo>
                  <a:lnTo>
                    <a:pt x="1015518" y="2282306"/>
                  </a:lnTo>
                  <a:lnTo>
                    <a:pt x="968804" y="2277297"/>
                  </a:lnTo>
                  <a:lnTo>
                    <a:pt x="923866" y="2271172"/>
                  </a:lnTo>
                  <a:lnTo>
                    <a:pt x="880496" y="2264550"/>
                  </a:lnTo>
                  <a:lnTo>
                    <a:pt x="837824" y="2257708"/>
                  </a:lnTo>
                  <a:lnTo>
                    <a:pt x="774339" y="2247278"/>
                  </a:lnTo>
                  <a:lnTo>
                    <a:pt x="711075" y="2236779"/>
                  </a:lnTo>
                  <a:lnTo>
                    <a:pt x="647877" y="2226260"/>
                  </a:lnTo>
                  <a:lnTo>
                    <a:pt x="584698" y="2210145"/>
                  </a:lnTo>
                  <a:lnTo>
                    <a:pt x="521524" y="2196141"/>
                  </a:lnTo>
                  <a:lnTo>
                    <a:pt x="463941" y="2178994"/>
                  </a:lnTo>
                  <a:lnTo>
                    <a:pt x="404246" y="2164685"/>
                  </a:lnTo>
                  <a:lnTo>
                    <a:pt x="347694" y="2147446"/>
                  </a:lnTo>
                  <a:lnTo>
                    <a:pt x="285758" y="2130236"/>
                  </a:lnTo>
                  <a:lnTo>
                    <a:pt x="237254" y="2124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188834" y="4693016"/>
              <a:ext cx="1255449" cy="1410670"/>
            </a:xfrm>
            <a:custGeom>
              <a:avLst/>
              <a:gdLst/>
              <a:ahLst/>
              <a:cxnLst/>
              <a:rect l="0" t="0" r="0" b="0"/>
              <a:pathLst>
                <a:path w="1255449" h="1410670">
                  <a:moveTo>
                    <a:pt x="349570" y="939730"/>
                  </a:moveTo>
                  <a:lnTo>
                    <a:pt x="306909" y="885615"/>
                  </a:lnTo>
                  <a:lnTo>
                    <a:pt x="271119" y="830742"/>
                  </a:lnTo>
                  <a:lnTo>
                    <a:pt x="235937" y="767293"/>
                  </a:lnTo>
                  <a:lnTo>
                    <a:pt x="206111" y="708746"/>
                  </a:lnTo>
                  <a:lnTo>
                    <a:pt x="184750" y="658121"/>
                  </a:lnTo>
                  <a:lnTo>
                    <a:pt x="169194" y="606076"/>
                  </a:lnTo>
                  <a:lnTo>
                    <a:pt x="157175" y="548021"/>
                  </a:lnTo>
                  <a:lnTo>
                    <a:pt x="146205" y="491955"/>
                  </a:lnTo>
                  <a:lnTo>
                    <a:pt x="135546" y="432709"/>
                  </a:lnTo>
                  <a:lnTo>
                    <a:pt x="130568" y="376290"/>
                  </a:lnTo>
                  <a:lnTo>
                    <a:pt x="129093" y="322529"/>
                  </a:lnTo>
                  <a:lnTo>
                    <a:pt x="128656" y="269555"/>
                  </a:lnTo>
                  <a:lnTo>
                    <a:pt x="134115" y="216814"/>
                  </a:lnTo>
                  <a:lnTo>
                    <a:pt x="147610" y="154996"/>
                  </a:lnTo>
                  <a:lnTo>
                    <a:pt x="171593" y="100845"/>
                  </a:lnTo>
                  <a:lnTo>
                    <a:pt x="212788" y="37697"/>
                  </a:lnTo>
                  <a:lnTo>
                    <a:pt x="227947" y="22930"/>
                  </a:lnTo>
                  <a:lnTo>
                    <a:pt x="276492" y="0"/>
                  </a:lnTo>
                  <a:lnTo>
                    <a:pt x="303443" y="1886"/>
                  </a:lnTo>
                  <a:lnTo>
                    <a:pt x="331409" y="10524"/>
                  </a:lnTo>
                  <a:lnTo>
                    <a:pt x="351636" y="22162"/>
                  </a:lnTo>
                  <a:lnTo>
                    <a:pt x="376179" y="47456"/>
                  </a:lnTo>
                  <a:lnTo>
                    <a:pt x="404262" y="97020"/>
                  </a:lnTo>
                  <a:lnTo>
                    <a:pt x="418287" y="145026"/>
                  </a:lnTo>
                  <a:lnTo>
                    <a:pt x="429852" y="198634"/>
                  </a:lnTo>
                  <a:lnTo>
                    <a:pt x="437113" y="242246"/>
                  </a:lnTo>
                  <a:lnTo>
                    <a:pt x="444241" y="292045"/>
                  </a:lnTo>
                  <a:lnTo>
                    <a:pt x="450137" y="344204"/>
                  </a:lnTo>
                  <a:lnTo>
                    <a:pt x="452758" y="394682"/>
                  </a:lnTo>
                  <a:lnTo>
                    <a:pt x="450803" y="450652"/>
                  </a:lnTo>
                  <a:lnTo>
                    <a:pt x="446035" y="510622"/>
                  </a:lnTo>
                  <a:lnTo>
                    <a:pt x="440016" y="572371"/>
                  </a:lnTo>
                  <a:lnTo>
                    <a:pt x="433442" y="631789"/>
                  </a:lnTo>
                  <a:lnTo>
                    <a:pt x="426621" y="690563"/>
                  </a:lnTo>
                  <a:lnTo>
                    <a:pt x="419689" y="751780"/>
                  </a:lnTo>
                  <a:lnTo>
                    <a:pt x="409590" y="810963"/>
                  </a:lnTo>
                  <a:lnTo>
                    <a:pt x="397302" y="868462"/>
                  </a:lnTo>
                  <a:lnTo>
                    <a:pt x="384043" y="925213"/>
                  </a:lnTo>
                  <a:lnTo>
                    <a:pt x="370351" y="978511"/>
                  </a:lnTo>
                  <a:lnTo>
                    <a:pt x="356466" y="1030666"/>
                  </a:lnTo>
                  <a:lnTo>
                    <a:pt x="342496" y="1085041"/>
                  </a:lnTo>
                  <a:lnTo>
                    <a:pt x="325369" y="1134164"/>
                  </a:lnTo>
                  <a:lnTo>
                    <a:pt x="307228" y="1178223"/>
                  </a:lnTo>
                  <a:lnTo>
                    <a:pt x="282692" y="1235912"/>
                  </a:lnTo>
                  <a:lnTo>
                    <a:pt x="254885" y="1287710"/>
                  </a:lnTo>
                  <a:lnTo>
                    <a:pt x="211091" y="1349026"/>
                  </a:lnTo>
                  <a:lnTo>
                    <a:pt x="158452" y="1398743"/>
                  </a:lnTo>
                  <a:lnTo>
                    <a:pt x="132047" y="1406948"/>
                  </a:lnTo>
                  <a:lnTo>
                    <a:pt x="87417" y="1408448"/>
                  </a:lnTo>
                  <a:lnTo>
                    <a:pt x="61092" y="1403073"/>
                  </a:lnTo>
                  <a:lnTo>
                    <a:pt x="41593" y="1392885"/>
                  </a:lnTo>
                  <a:lnTo>
                    <a:pt x="17462" y="1362817"/>
                  </a:lnTo>
                  <a:lnTo>
                    <a:pt x="1083" y="1329861"/>
                  </a:lnTo>
                  <a:lnTo>
                    <a:pt x="0" y="1281102"/>
                  </a:lnTo>
                  <a:lnTo>
                    <a:pt x="4049" y="1219724"/>
                  </a:lnTo>
                  <a:lnTo>
                    <a:pt x="24952" y="1169472"/>
                  </a:lnTo>
                  <a:lnTo>
                    <a:pt x="58514" y="1108154"/>
                  </a:lnTo>
                  <a:lnTo>
                    <a:pt x="89523" y="1054844"/>
                  </a:lnTo>
                  <a:lnTo>
                    <a:pt x="122001" y="1016342"/>
                  </a:lnTo>
                  <a:lnTo>
                    <a:pt x="181431" y="961170"/>
                  </a:lnTo>
                  <a:lnTo>
                    <a:pt x="234512" y="918748"/>
                  </a:lnTo>
                  <a:lnTo>
                    <a:pt x="295647" y="876574"/>
                  </a:lnTo>
                  <a:lnTo>
                    <a:pt x="356813" y="841684"/>
                  </a:lnTo>
                  <a:lnTo>
                    <a:pt x="406828" y="812413"/>
                  </a:lnTo>
                  <a:lnTo>
                    <a:pt x="458692" y="781514"/>
                  </a:lnTo>
                  <a:lnTo>
                    <a:pt x="511104" y="750131"/>
                  </a:lnTo>
                  <a:lnTo>
                    <a:pt x="563678" y="718606"/>
                  </a:lnTo>
                  <a:lnTo>
                    <a:pt x="617470" y="685868"/>
                  </a:lnTo>
                  <a:lnTo>
                    <a:pt x="676172" y="647053"/>
                  </a:lnTo>
                  <a:lnTo>
                    <a:pt x="732300" y="607086"/>
                  </a:lnTo>
                  <a:lnTo>
                    <a:pt x="792864" y="571327"/>
                  </a:lnTo>
                  <a:lnTo>
                    <a:pt x="854093" y="533956"/>
                  </a:lnTo>
                  <a:lnTo>
                    <a:pt x="910970" y="505855"/>
                  </a:lnTo>
                  <a:lnTo>
                    <a:pt x="970585" y="476992"/>
                  </a:lnTo>
                  <a:lnTo>
                    <a:pt x="1024644" y="453102"/>
                  </a:lnTo>
                  <a:lnTo>
                    <a:pt x="1085426" y="427188"/>
                  </a:lnTo>
                  <a:lnTo>
                    <a:pt x="1142492" y="416047"/>
                  </a:lnTo>
                  <a:lnTo>
                    <a:pt x="1190353" y="419707"/>
                  </a:lnTo>
                  <a:lnTo>
                    <a:pt x="1214971" y="428238"/>
                  </a:lnTo>
                  <a:lnTo>
                    <a:pt x="1224812" y="433789"/>
                  </a:lnTo>
                  <a:lnTo>
                    <a:pt x="1249840" y="463958"/>
                  </a:lnTo>
                  <a:lnTo>
                    <a:pt x="1255448" y="498598"/>
                  </a:lnTo>
                  <a:lnTo>
                    <a:pt x="1248909" y="554781"/>
                  </a:lnTo>
                  <a:lnTo>
                    <a:pt x="1232153" y="604183"/>
                  </a:lnTo>
                  <a:lnTo>
                    <a:pt x="1212371" y="652746"/>
                  </a:lnTo>
                  <a:lnTo>
                    <a:pt x="1188571" y="699890"/>
                  </a:lnTo>
                  <a:lnTo>
                    <a:pt x="1149088" y="762632"/>
                  </a:lnTo>
                  <a:lnTo>
                    <a:pt x="1107494" y="818916"/>
                  </a:lnTo>
                  <a:lnTo>
                    <a:pt x="1044440" y="878243"/>
                  </a:lnTo>
                  <a:lnTo>
                    <a:pt x="1023389" y="893295"/>
                  </a:lnTo>
                  <a:lnTo>
                    <a:pt x="996095" y="901545"/>
                  </a:lnTo>
                  <a:lnTo>
                    <a:pt x="980629" y="903745"/>
                  </a:lnTo>
                  <a:lnTo>
                    <a:pt x="950965" y="896830"/>
                  </a:lnTo>
                  <a:lnTo>
                    <a:pt x="925693" y="882059"/>
                  </a:lnTo>
                  <a:lnTo>
                    <a:pt x="903719" y="852842"/>
                  </a:lnTo>
                  <a:lnTo>
                    <a:pt x="879044" y="801641"/>
                  </a:lnTo>
                  <a:lnTo>
                    <a:pt x="862559" y="740877"/>
                  </a:lnTo>
                  <a:lnTo>
                    <a:pt x="857197" y="689868"/>
                  </a:lnTo>
                  <a:lnTo>
                    <a:pt x="850018" y="637709"/>
                  </a:lnTo>
                  <a:lnTo>
                    <a:pt x="840482" y="585210"/>
                  </a:lnTo>
                  <a:lnTo>
                    <a:pt x="835837" y="532610"/>
                  </a:lnTo>
                  <a:lnTo>
                    <a:pt x="834461" y="479980"/>
                  </a:lnTo>
                  <a:lnTo>
                    <a:pt x="828464" y="427341"/>
                  </a:lnTo>
                  <a:lnTo>
                    <a:pt x="824362" y="365558"/>
                  </a:lnTo>
                  <a:lnTo>
                    <a:pt x="826672" y="305174"/>
                  </a:lnTo>
                  <a:lnTo>
                    <a:pt x="829507" y="282189"/>
                  </a:lnTo>
                  <a:lnTo>
                    <a:pt x="828626" y="282610"/>
                  </a:lnTo>
                  <a:lnTo>
                    <a:pt x="816811" y="337559"/>
                  </a:lnTo>
                  <a:lnTo>
                    <a:pt x="814005" y="387872"/>
                  </a:lnTo>
                  <a:lnTo>
                    <a:pt x="812003" y="447883"/>
                  </a:lnTo>
                  <a:lnTo>
                    <a:pt x="807390" y="493404"/>
                  </a:lnTo>
                  <a:lnTo>
                    <a:pt x="804560" y="540931"/>
                  </a:lnTo>
                  <a:lnTo>
                    <a:pt x="802132" y="590521"/>
                  </a:lnTo>
                  <a:lnTo>
                    <a:pt x="797153" y="643756"/>
                  </a:lnTo>
                  <a:lnTo>
                    <a:pt x="791041" y="695492"/>
                  </a:lnTo>
                  <a:lnTo>
                    <a:pt x="784426" y="746951"/>
                  </a:lnTo>
                  <a:lnTo>
                    <a:pt x="777586" y="801018"/>
                  </a:lnTo>
                  <a:lnTo>
                    <a:pt x="770646" y="856243"/>
                  </a:lnTo>
                  <a:lnTo>
                    <a:pt x="763662" y="910814"/>
                  </a:lnTo>
                  <a:lnTo>
                    <a:pt x="756660" y="962363"/>
                  </a:lnTo>
                  <a:lnTo>
                    <a:pt x="752767" y="1012570"/>
                  </a:lnTo>
                  <a:lnTo>
                    <a:pt x="749867" y="1062181"/>
                  </a:lnTo>
                  <a:lnTo>
                    <a:pt x="744678" y="1111526"/>
                  </a:lnTo>
                  <a:lnTo>
                    <a:pt x="738474" y="1157633"/>
                  </a:lnTo>
                  <a:lnTo>
                    <a:pt x="731816" y="1201523"/>
                  </a:lnTo>
                  <a:lnTo>
                    <a:pt x="721491" y="1263353"/>
                  </a:lnTo>
                  <a:lnTo>
                    <a:pt x="711023" y="1312349"/>
                  </a:lnTo>
                  <a:lnTo>
                    <a:pt x="693886" y="1370826"/>
                  </a:lnTo>
                  <a:lnTo>
                    <a:pt x="680414" y="1395710"/>
                  </a:lnTo>
                  <a:lnTo>
                    <a:pt x="662728" y="1410669"/>
                  </a:lnTo>
                  <a:lnTo>
                    <a:pt x="654268" y="1410447"/>
                  </a:lnTo>
                  <a:lnTo>
                    <a:pt x="646289" y="1405620"/>
                  </a:lnTo>
                  <a:lnTo>
                    <a:pt x="632353" y="1388947"/>
                  </a:lnTo>
                  <a:lnTo>
                    <a:pt x="613875" y="1346529"/>
                  </a:lnTo>
                  <a:lnTo>
                    <a:pt x="598960" y="1287847"/>
                  </a:lnTo>
                  <a:lnTo>
                    <a:pt x="593870" y="1237198"/>
                  </a:lnTo>
                  <a:lnTo>
                    <a:pt x="586772" y="1179557"/>
                  </a:lnTo>
                  <a:lnTo>
                    <a:pt x="582848" y="1123613"/>
                  </a:lnTo>
                  <a:lnTo>
                    <a:pt x="581686" y="1064404"/>
                  </a:lnTo>
                  <a:lnTo>
                    <a:pt x="586931" y="1007996"/>
                  </a:lnTo>
                  <a:lnTo>
                    <a:pt x="590305" y="954238"/>
                  </a:lnTo>
                  <a:lnTo>
                    <a:pt x="596893" y="901265"/>
                  </a:lnTo>
                  <a:lnTo>
                    <a:pt x="606255" y="848524"/>
                  </a:lnTo>
                  <a:lnTo>
                    <a:pt x="627134" y="787876"/>
                  </a:lnTo>
                  <a:lnTo>
                    <a:pt x="653046" y="729960"/>
                  </a:lnTo>
                  <a:lnTo>
                    <a:pt x="672935" y="703401"/>
                  </a:lnTo>
                  <a:lnTo>
                    <a:pt x="692939" y="691195"/>
                  </a:lnTo>
                  <a:lnTo>
                    <a:pt x="704826" y="686302"/>
                  </a:lnTo>
                  <a:lnTo>
                    <a:pt x="730510" y="687105"/>
                  </a:lnTo>
                  <a:lnTo>
                    <a:pt x="755183" y="695261"/>
                  </a:lnTo>
                  <a:lnTo>
                    <a:pt x="797665" y="726270"/>
                  </a:lnTo>
                  <a:lnTo>
                    <a:pt x="842066" y="775399"/>
                  </a:lnTo>
                  <a:lnTo>
                    <a:pt x="872022" y="828241"/>
                  </a:lnTo>
                  <a:lnTo>
                    <a:pt x="907705" y="890974"/>
                  </a:lnTo>
                  <a:lnTo>
                    <a:pt x="941617" y="949639"/>
                  </a:lnTo>
                  <a:lnTo>
                    <a:pt x="990962" y="1011961"/>
                  </a:lnTo>
                  <a:lnTo>
                    <a:pt x="1035429" y="1060289"/>
                  </a:lnTo>
                  <a:lnTo>
                    <a:pt x="1071543" y="1077357"/>
                  </a:lnTo>
                  <a:lnTo>
                    <a:pt x="1123058" y="1084234"/>
                  </a:lnTo>
                  <a:lnTo>
                    <a:pt x="1170792" y="10871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433327" y="4491150"/>
              <a:ext cx="1628788" cy="1425866"/>
            </a:xfrm>
            <a:custGeom>
              <a:avLst/>
              <a:gdLst/>
              <a:ahLst/>
              <a:cxnLst/>
              <a:rect l="0" t="0" r="0" b="0"/>
              <a:pathLst>
                <a:path w="1628788" h="1425866">
                  <a:moveTo>
                    <a:pt x="0" y="446715"/>
                  </a:moveTo>
                  <a:lnTo>
                    <a:pt x="59593" y="397217"/>
                  </a:lnTo>
                  <a:lnTo>
                    <a:pt x="107358" y="340782"/>
                  </a:lnTo>
                  <a:lnTo>
                    <a:pt x="140572" y="290782"/>
                  </a:lnTo>
                  <a:lnTo>
                    <a:pt x="179715" y="235846"/>
                  </a:lnTo>
                  <a:lnTo>
                    <a:pt x="221242" y="179934"/>
                  </a:lnTo>
                  <a:lnTo>
                    <a:pt x="263240" y="124999"/>
                  </a:lnTo>
                  <a:lnTo>
                    <a:pt x="315858" y="68304"/>
                  </a:lnTo>
                  <a:lnTo>
                    <a:pt x="365205" y="35272"/>
                  </a:lnTo>
                  <a:lnTo>
                    <a:pt x="420706" y="12352"/>
                  </a:lnTo>
                  <a:lnTo>
                    <a:pt x="470403" y="0"/>
                  </a:lnTo>
                  <a:lnTo>
                    <a:pt x="515228" y="6399"/>
                  </a:lnTo>
                  <a:lnTo>
                    <a:pt x="535486" y="13543"/>
                  </a:lnTo>
                  <a:lnTo>
                    <a:pt x="560044" y="31888"/>
                  </a:lnTo>
                  <a:lnTo>
                    <a:pt x="596420" y="84638"/>
                  </a:lnTo>
                  <a:lnTo>
                    <a:pt x="620231" y="147087"/>
                  </a:lnTo>
                  <a:lnTo>
                    <a:pt x="629442" y="207115"/>
                  </a:lnTo>
                  <a:lnTo>
                    <a:pt x="636627" y="255490"/>
                  </a:lnTo>
                  <a:lnTo>
                    <a:pt x="633893" y="315832"/>
                  </a:lnTo>
                  <a:lnTo>
                    <a:pt x="629021" y="369692"/>
                  </a:lnTo>
                  <a:lnTo>
                    <a:pt x="617140" y="414473"/>
                  </a:lnTo>
                  <a:lnTo>
                    <a:pt x="595807" y="446520"/>
                  </a:lnTo>
                  <a:lnTo>
                    <a:pt x="570909" y="458327"/>
                  </a:lnTo>
                  <a:lnTo>
                    <a:pt x="556080" y="461475"/>
                  </a:lnTo>
                  <a:lnTo>
                    <a:pt x="533365" y="458735"/>
                  </a:lnTo>
                  <a:lnTo>
                    <a:pt x="507424" y="444037"/>
                  </a:lnTo>
                  <a:lnTo>
                    <a:pt x="484920" y="421745"/>
                  </a:lnTo>
                  <a:lnTo>
                    <a:pt x="442250" y="365263"/>
                  </a:lnTo>
                  <a:lnTo>
                    <a:pt x="386047" y="305273"/>
                  </a:lnTo>
                  <a:lnTo>
                    <a:pt x="335525" y="246272"/>
                  </a:lnTo>
                  <a:lnTo>
                    <a:pt x="304915" y="217309"/>
                  </a:lnTo>
                  <a:lnTo>
                    <a:pt x="284085" y="205157"/>
                  </a:lnTo>
                  <a:lnTo>
                    <a:pt x="275958" y="206127"/>
                  </a:lnTo>
                  <a:lnTo>
                    <a:pt x="269369" y="211454"/>
                  </a:lnTo>
                  <a:lnTo>
                    <a:pt x="258930" y="231020"/>
                  </a:lnTo>
                  <a:lnTo>
                    <a:pt x="245815" y="288122"/>
                  </a:lnTo>
                  <a:lnTo>
                    <a:pt x="246359" y="330704"/>
                  </a:lnTo>
                  <a:lnTo>
                    <a:pt x="251434" y="387015"/>
                  </a:lnTo>
                  <a:lnTo>
                    <a:pt x="257902" y="434745"/>
                  </a:lnTo>
                  <a:lnTo>
                    <a:pt x="267227" y="485932"/>
                  </a:lnTo>
                  <a:lnTo>
                    <a:pt x="271810" y="538144"/>
                  </a:lnTo>
                  <a:lnTo>
                    <a:pt x="289000" y="600952"/>
                  </a:lnTo>
                  <a:lnTo>
                    <a:pt x="301139" y="650082"/>
                  </a:lnTo>
                  <a:lnTo>
                    <a:pt x="315721" y="709198"/>
                  </a:lnTo>
                  <a:lnTo>
                    <a:pt x="329463" y="748706"/>
                  </a:lnTo>
                  <a:lnTo>
                    <a:pt x="355067" y="787908"/>
                  </a:lnTo>
                  <a:lnTo>
                    <a:pt x="384994" y="818181"/>
                  </a:lnTo>
                  <a:lnTo>
                    <a:pt x="407804" y="832519"/>
                  </a:lnTo>
                  <a:lnTo>
                    <a:pt x="436660" y="837332"/>
                  </a:lnTo>
                  <a:lnTo>
                    <a:pt x="491666" y="830890"/>
                  </a:lnTo>
                  <a:lnTo>
                    <a:pt x="536662" y="810499"/>
                  </a:lnTo>
                  <a:lnTo>
                    <a:pt x="590366" y="765069"/>
                  </a:lnTo>
                  <a:lnTo>
                    <a:pt x="649714" y="712342"/>
                  </a:lnTo>
                  <a:lnTo>
                    <a:pt x="706065" y="659692"/>
                  </a:lnTo>
                  <a:lnTo>
                    <a:pt x="768638" y="618502"/>
                  </a:lnTo>
                  <a:lnTo>
                    <a:pt x="821884" y="601791"/>
                  </a:lnTo>
                  <a:lnTo>
                    <a:pt x="866002" y="601978"/>
                  </a:lnTo>
                  <a:lnTo>
                    <a:pt x="888308" y="612817"/>
                  </a:lnTo>
                  <a:lnTo>
                    <a:pt x="897532" y="620620"/>
                  </a:lnTo>
                  <a:lnTo>
                    <a:pt x="910899" y="641770"/>
                  </a:lnTo>
                  <a:lnTo>
                    <a:pt x="919571" y="670276"/>
                  </a:lnTo>
                  <a:lnTo>
                    <a:pt x="923283" y="728855"/>
                  </a:lnTo>
                  <a:lnTo>
                    <a:pt x="914648" y="792348"/>
                  </a:lnTo>
                  <a:lnTo>
                    <a:pt x="901678" y="844361"/>
                  </a:lnTo>
                  <a:lnTo>
                    <a:pt x="872905" y="907453"/>
                  </a:lnTo>
                  <a:lnTo>
                    <a:pt x="831667" y="961466"/>
                  </a:lnTo>
                  <a:lnTo>
                    <a:pt x="824676" y="968867"/>
                  </a:lnTo>
                  <a:lnTo>
                    <a:pt x="792479" y="984872"/>
                  </a:lnTo>
                  <a:lnTo>
                    <a:pt x="766723" y="983813"/>
                  </a:lnTo>
                  <a:lnTo>
                    <a:pt x="753304" y="980255"/>
                  </a:lnTo>
                  <a:lnTo>
                    <a:pt x="729035" y="963824"/>
                  </a:lnTo>
                  <a:lnTo>
                    <a:pt x="708890" y="939754"/>
                  </a:lnTo>
                  <a:lnTo>
                    <a:pt x="686426" y="882880"/>
                  </a:lnTo>
                  <a:lnTo>
                    <a:pt x="677557" y="845011"/>
                  </a:lnTo>
                  <a:lnTo>
                    <a:pt x="678050" y="797915"/>
                  </a:lnTo>
                  <a:lnTo>
                    <a:pt x="685604" y="745747"/>
                  </a:lnTo>
                  <a:lnTo>
                    <a:pt x="698637" y="691786"/>
                  </a:lnTo>
                  <a:lnTo>
                    <a:pt x="720882" y="648502"/>
                  </a:lnTo>
                  <a:lnTo>
                    <a:pt x="765196" y="593189"/>
                  </a:lnTo>
                  <a:lnTo>
                    <a:pt x="817781" y="558056"/>
                  </a:lnTo>
                  <a:lnTo>
                    <a:pt x="875751" y="535250"/>
                  </a:lnTo>
                  <a:lnTo>
                    <a:pt x="923297" y="525330"/>
                  </a:lnTo>
                  <a:lnTo>
                    <a:pt x="981318" y="521871"/>
                  </a:lnTo>
                  <a:lnTo>
                    <a:pt x="1042963" y="520846"/>
                  </a:lnTo>
                  <a:lnTo>
                    <a:pt x="1105682" y="521712"/>
                  </a:lnTo>
                  <a:lnTo>
                    <a:pt x="1166379" y="527688"/>
                  </a:lnTo>
                  <a:lnTo>
                    <a:pt x="1226877" y="533420"/>
                  </a:lnTo>
                  <a:lnTo>
                    <a:pt x="1284147" y="551060"/>
                  </a:lnTo>
                  <a:lnTo>
                    <a:pt x="1326568" y="577074"/>
                  </a:lnTo>
                  <a:lnTo>
                    <a:pt x="1348941" y="598943"/>
                  </a:lnTo>
                  <a:lnTo>
                    <a:pt x="1371459" y="647392"/>
                  </a:lnTo>
                  <a:lnTo>
                    <a:pt x="1377697" y="697401"/>
                  </a:lnTo>
                  <a:lnTo>
                    <a:pt x="1375809" y="755460"/>
                  </a:lnTo>
                  <a:lnTo>
                    <a:pt x="1364518" y="817317"/>
                  </a:lnTo>
                  <a:lnTo>
                    <a:pt x="1342618" y="874596"/>
                  </a:lnTo>
                  <a:lnTo>
                    <a:pt x="1315761" y="927851"/>
                  </a:lnTo>
                  <a:lnTo>
                    <a:pt x="1279757" y="983250"/>
                  </a:lnTo>
                  <a:lnTo>
                    <a:pt x="1250323" y="1013960"/>
                  </a:lnTo>
                  <a:lnTo>
                    <a:pt x="1212485" y="1037228"/>
                  </a:lnTo>
                  <a:lnTo>
                    <a:pt x="1185410" y="1047637"/>
                  </a:lnTo>
                  <a:lnTo>
                    <a:pt x="1171639" y="1047371"/>
                  </a:lnTo>
                  <a:lnTo>
                    <a:pt x="1143858" y="1037717"/>
                  </a:lnTo>
                  <a:lnTo>
                    <a:pt x="1113091" y="1018140"/>
                  </a:lnTo>
                  <a:lnTo>
                    <a:pt x="1089156" y="991932"/>
                  </a:lnTo>
                  <a:lnTo>
                    <a:pt x="1061342" y="938137"/>
                  </a:lnTo>
                  <a:lnTo>
                    <a:pt x="1037590" y="878150"/>
                  </a:lnTo>
                  <a:lnTo>
                    <a:pt x="1029818" y="821882"/>
                  </a:lnTo>
                  <a:lnTo>
                    <a:pt x="1020678" y="765716"/>
                  </a:lnTo>
                  <a:lnTo>
                    <a:pt x="1013681" y="706570"/>
                  </a:lnTo>
                  <a:lnTo>
                    <a:pt x="1014728" y="653170"/>
                  </a:lnTo>
                  <a:lnTo>
                    <a:pt x="1019327" y="596014"/>
                  </a:lnTo>
                  <a:lnTo>
                    <a:pt x="1021573" y="569222"/>
                  </a:lnTo>
                  <a:lnTo>
                    <a:pt x="1023810" y="566991"/>
                  </a:lnTo>
                  <a:lnTo>
                    <a:pt x="1026470" y="569013"/>
                  </a:lnTo>
                  <a:lnTo>
                    <a:pt x="1035805" y="588627"/>
                  </a:lnTo>
                  <a:lnTo>
                    <a:pt x="1041463" y="648345"/>
                  </a:lnTo>
                  <a:lnTo>
                    <a:pt x="1047740" y="708812"/>
                  </a:lnTo>
                  <a:lnTo>
                    <a:pt x="1060245" y="769845"/>
                  </a:lnTo>
                  <a:lnTo>
                    <a:pt x="1070508" y="819838"/>
                  </a:lnTo>
                  <a:lnTo>
                    <a:pt x="1080958" y="870525"/>
                  </a:lnTo>
                  <a:lnTo>
                    <a:pt x="1098089" y="930167"/>
                  </a:lnTo>
                  <a:lnTo>
                    <a:pt x="1118067" y="987008"/>
                  </a:lnTo>
                  <a:lnTo>
                    <a:pt x="1148337" y="1045893"/>
                  </a:lnTo>
                  <a:lnTo>
                    <a:pt x="1189784" y="1101594"/>
                  </a:lnTo>
                  <a:lnTo>
                    <a:pt x="1196782" y="1111418"/>
                  </a:lnTo>
                  <a:lnTo>
                    <a:pt x="1217035" y="1125454"/>
                  </a:lnTo>
                  <a:lnTo>
                    <a:pt x="1228987" y="1130835"/>
                  </a:lnTo>
                  <a:lnTo>
                    <a:pt x="1257865" y="1133694"/>
                  </a:lnTo>
                  <a:lnTo>
                    <a:pt x="1312885" y="1125997"/>
                  </a:lnTo>
                  <a:lnTo>
                    <a:pt x="1352295" y="1105388"/>
                  </a:lnTo>
                  <a:lnTo>
                    <a:pt x="1390722" y="1066983"/>
                  </a:lnTo>
                  <a:lnTo>
                    <a:pt x="1435161" y="1004645"/>
                  </a:lnTo>
                  <a:lnTo>
                    <a:pt x="1470450" y="946483"/>
                  </a:lnTo>
                  <a:lnTo>
                    <a:pt x="1505570" y="889561"/>
                  </a:lnTo>
                  <a:lnTo>
                    <a:pt x="1547688" y="828917"/>
                  </a:lnTo>
                  <a:lnTo>
                    <a:pt x="1583953" y="784998"/>
                  </a:lnTo>
                  <a:lnTo>
                    <a:pt x="1602411" y="773318"/>
                  </a:lnTo>
                  <a:lnTo>
                    <a:pt x="1609907" y="773245"/>
                  </a:lnTo>
                  <a:lnTo>
                    <a:pt x="1616073" y="776705"/>
                  </a:lnTo>
                  <a:lnTo>
                    <a:pt x="1621354" y="782522"/>
                  </a:lnTo>
                  <a:lnTo>
                    <a:pt x="1628787" y="824244"/>
                  </a:lnTo>
                  <a:lnTo>
                    <a:pt x="1625400" y="869881"/>
                  </a:lnTo>
                  <a:lnTo>
                    <a:pt x="1620052" y="911259"/>
                  </a:lnTo>
                  <a:lnTo>
                    <a:pt x="1610463" y="974692"/>
                  </a:lnTo>
                  <a:lnTo>
                    <a:pt x="1597094" y="1026243"/>
                  </a:lnTo>
                  <a:lnTo>
                    <a:pt x="1581434" y="1078561"/>
                  </a:lnTo>
                  <a:lnTo>
                    <a:pt x="1566266" y="1127988"/>
                  </a:lnTo>
                  <a:lnTo>
                    <a:pt x="1540179" y="1181022"/>
                  </a:lnTo>
                  <a:lnTo>
                    <a:pt x="1507578" y="1241056"/>
                  </a:lnTo>
                  <a:lnTo>
                    <a:pt x="1481991" y="1263742"/>
                  </a:lnTo>
                  <a:lnTo>
                    <a:pt x="1472305" y="1266310"/>
                  </a:lnTo>
                  <a:lnTo>
                    <a:pt x="1452184" y="1262925"/>
                  </a:lnTo>
                  <a:lnTo>
                    <a:pt x="1444244" y="1254068"/>
                  </a:lnTo>
                  <a:lnTo>
                    <a:pt x="1423096" y="1198777"/>
                  </a:lnTo>
                  <a:lnTo>
                    <a:pt x="1414456" y="1160878"/>
                  </a:lnTo>
                  <a:lnTo>
                    <a:pt x="1405947" y="1100561"/>
                  </a:lnTo>
                  <a:lnTo>
                    <a:pt x="1401407" y="1040727"/>
                  </a:lnTo>
                  <a:lnTo>
                    <a:pt x="1400510" y="980728"/>
                  </a:lnTo>
                  <a:lnTo>
                    <a:pt x="1405922" y="924076"/>
                  </a:lnTo>
                  <a:lnTo>
                    <a:pt x="1407554" y="922883"/>
                  </a:lnTo>
                  <a:lnTo>
                    <a:pt x="1408681" y="955909"/>
                  </a:lnTo>
                  <a:lnTo>
                    <a:pt x="1403296" y="1014698"/>
                  </a:lnTo>
                  <a:lnTo>
                    <a:pt x="1401181" y="1070202"/>
                  </a:lnTo>
                  <a:lnTo>
                    <a:pt x="1401723" y="1122522"/>
                  </a:lnTo>
                  <a:lnTo>
                    <a:pt x="1408675" y="1185835"/>
                  </a:lnTo>
                  <a:lnTo>
                    <a:pt x="1410395" y="1248730"/>
                  </a:lnTo>
                  <a:lnTo>
                    <a:pt x="1422215" y="1308909"/>
                  </a:lnTo>
                  <a:lnTo>
                    <a:pt x="1441145" y="1351940"/>
                  </a:lnTo>
                  <a:lnTo>
                    <a:pt x="1475820" y="1399131"/>
                  </a:lnTo>
                  <a:lnTo>
                    <a:pt x="1516103" y="14258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3674445" y="5759088"/>
            <a:ext cx="10530" cy="10529"/>
          </a:xfrm>
          <a:custGeom>
            <a:avLst/>
            <a:gdLst/>
            <a:ahLst/>
            <a:cxnLst/>
            <a:rect l="0" t="0" r="0" b="0"/>
            <a:pathLst>
              <a:path w="10530" h="10529">
                <a:moveTo>
                  <a:pt x="0" y="10528"/>
                </a:moveTo>
                <a:lnTo>
                  <a:pt x="10529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2952024" y="2256025"/>
            <a:ext cx="3771513" cy="1113095"/>
            <a:chOff x="2952024" y="2256025"/>
            <a:chExt cx="3771513" cy="1113095"/>
          </a:xfrm>
        </p:grpSpPr>
        <p:sp>
          <p:nvSpPr>
            <p:cNvPr id="3" name="Freeform 2"/>
            <p:cNvSpPr/>
            <p:nvPr/>
          </p:nvSpPr>
          <p:spPr>
            <a:xfrm>
              <a:off x="2952024" y="2256025"/>
              <a:ext cx="469189" cy="807768"/>
            </a:xfrm>
            <a:custGeom>
              <a:avLst/>
              <a:gdLst/>
              <a:ahLst/>
              <a:cxnLst/>
              <a:rect l="0" t="0" r="0" b="0"/>
              <a:pathLst>
                <a:path w="469189" h="807768">
                  <a:moveTo>
                    <a:pt x="174939" y="18130"/>
                  </a:moveTo>
                  <a:lnTo>
                    <a:pt x="191707" y="6952"/>
                  </a:lnTo>
                  <a:lnTo>
                    <a:pt x="224491" y="0"/>
                  </a:lnTo>
                  <a:lnTo>
                    <a:pt x="269430" y="3529"/>
                  </a:lnTo>
                  <a:lnTo>
                    <a:pt x="293364" y="12031"/>
                  </a:lnTo>
                  <a:lnTo>
                    <a:pt x="354153" y="50104"/>
                  </a:lnTo>
                  <a:lnTo>
                    <a:pt x="382458" y="74007"/>
                  </a:lnTo>
                  <a:lnTo>
                    <a:pt x="420203" y="131076"/>
                  </a:lnTo>
                  <a:lnTo>
                    <a:pt x="455647" y="191798"/>
                  </a:lnTo>
                  <a:lnTo>
                    <a:pt x="466954" y="253819"/>
                  </a:lnTo>
                  <a:lnTo>
                    <a:pt x="469188" y="312344"/>
                  </a:lnTo>
                  <a:lnTo>
                    <a:pt x="464039" y="374554"/>
                  </a:lnTo>
                  <a:lnTo>
                    <a:pt x="449462" y="425814"/>
                  </a:lnTo>
                  <a:lnTo>
                    <a:pt x="424735" y="478047"/>
                  </a:lnTo>
                  <a:lnTo>
                    <a:pt x="382599" y="540863"/>
                  </a:lnTo>
                  <a:lnTo>
                    <a:pt x="339284" y="589994"/>
                  </a:lnTo>
                  <a:lnTo>
                    <a:pt x="292020" y="649110"/>
                  </a:lnTo>
                  <a:lnTo>
                    <a:pt x="243300" y="700259"/>
                  </a:lnTo>
                  <a:lnTo>
                    <a:pt x="189786" y="735752"/>
                  </a:lnTo>
                  <a:lnTo>
                    <a:pt x="141087" y="762173"/>
                  </a:lnTo>
                  <a:lnTo>
                    <a:pt x="113101" y="768786"/>
                  </a:lnTo>
                  <a:lnTo>
                    <a:pt x="65630" y="764762"/>
                  </a:lnTo>
                  <a:lnTo>
                    <a:pt x="35891" y="755119"/>
                  </a:lnTo>
                  <a:lnTo>
                    <a:pt x="24918" y="745762"/>
                  </a:lnTo>
                  <a:lnTo>
                    <a:pt x="9607" y="719768"/>
                  </a:lnTo>
                  <a:lnTo>
                    <a:pt x="0" y="672249"/>
                  </a:lnTo>
                  <a:lnTo>
                    <a:pt x="10231" y="638352"/>
                  </a:lnTo>
                  <a:lnTo>
                    <a:pt x="52384" y="575494"/>
                  </a:lnTo>
                  <a:lnTo>
                    <a:pt x="101739" y="529002"/>
                  </a:lnTo>
                  <a:lnTo>
                    <a:pt x="162281" y="495295"/>
                  </a:lnTo>
                  <a:lnTo>
                    <a:pt x="225178" y="475980"/>
                  </a:lnTo>
                  <a:lnTo>
                    <a:pt x="265344" y="473544"/>
                  </a:lnTo>
                  <a:lnTo>
                    <a:pt x="321766" y="485710"/>
                  </a:lnTo>
                  <a:lnTo>
                    <a:pt x="363169" y="500262"/>
                  </a:lnTo>
                  <a:lnTo>
                    <a:pt x="402425" y="531154"/>
                  </a:lnTo>
                  <a:lnTo>
                    <a:pt x="423927" y="568530"/>
                  </a:lnTo>
                  <a:lnTo>
                    <a:pt x="428710" y="593815"/>
                  </a:lnTo>
                  <a:lnTo>
                    <a:pt x="431065" y="627781"/>
                  </a:lnTo>
                  <a:lnTo>
                    <a:pt x="436752" y="687467"/>
                  </a:lnTo>
                  <a:lnTo>
                    <a:pt x="437876" y="750036"/>
                  </a:lnTo>
                  <a:lnTo>
                    <a:pt x="438152" y="8077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95461" y="3032207"/>
              <a:ext cx="145254" cy="336913"/>
            </a:xfrm>
            <a:custGeom>
              <a:avLst/>
              <a:gdLst/>
              <a:ahLst/>
              <a:cxnLst/>
              <a:rect l="0" t="0" r="0" b="0"/>
              <a:pathLst>
                <a:path w="145254" h="336913">
                  <a:moveTo>
                    <a:pt x="136870" y="0"/>
                  </a:moveTo>
                  <a:lnTo>
                    <a:pt x="142459" y="58617"/>
                  </a:lnTo>
                  <a:lnTo>
                    <a:pt x="145253" y="113961"/>
                  </a:lnTo>
                  <a:lnTo>
                    <a:pt x="132634" y="176885"/>
                  </a:lnTo>
                  <a:lnTo>
                    <a:pt x="107957" y="234722"/>
                  </a:lnTo>
                  <a:lnTo>
                    <a:pt x="72147" y="281631"/>
                  </a:lnTo>
                  <a:lnTo>
                    <a:pt x="9268" y="33031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82189" y="2600538"/>
              <a:ext cx="320525" cy="485803"/>
            </a:xfrm>
            <a:custGeom>
              <a:avLst/>
              <a:gdLst/>
              <a:ahLst/>
              <a:cxnLst/>
              <a:rect l="0" t="0" r="0" b="0"/>
              <a:pathLst>
                <a:path w="320525" h="485803">
                  <a:moveTo>
                    <a:pt x="155469" y="0"/>
                  </a:moveTo>
                  <a:lnTo>
                    <a:pt x="95876" y="49499"/>
                  </a:lnTo>
                  <a:lnTo>
                    <a:pt x="74770" y="75888"/>
                  </a:lnTo>
                  <a:lnTo>
                    <a:pt x="53914" y="125821"/>
                  </a:lnTo>
                  <a:lnTo>
                    <a:pt x="36341" y="175061"/>
                  </a:lnTo>
                  <a:lnTo>
                    <a:pt x="22036" y="232415"/>
                  </a:lnTo>
                  <a:lnTo>
                    <a:pt x="5839" y="286973"/>
                  </a:lnTo>
                  <a:lnTo>
                    <a:pt x="0" y="339013"/>
                  </a:lnTo>
                  <a:lnTo>
                    <a:pt x="1147" y="399112"/>
                  </a:lnTo>
                  <a:lnTo>
                    <a:pt x="8502" y="427728"/>
                  </a:lnTo>
                  <a:lnTo>
                    <a:pt x="23470" y="456043"/>
                  </a:lnTo>
                  <a:lnTo>
                    <a:pt x="44940" y="474867"/>
                  </a:lnTo>
                  <a:lnTo>
                    <a:pt x="57216" y="481525"/>
                  </a:lnTo>
                  <a:lnTo>
                    <a:pt x="86455" y="485802"/>
                  </a:lnTo>
                  <a:lnTo>
                    <a:pt x="118947" y="481464"/>
                  </a:lnTo>
                  <a:lnTo>
                    <a:pt x="166614" y="459291"/>
                  </a:lnTo>
                  <a:lnTo>
                    <a:pt x="228207" y="399736"/>
                  </a:lnTo>
                  <a:lnTo>
                    <a:pt x="267184" y="347395"/>
                  </a:lnTo>
                  <a:lnTo>
                    <a:pt x="294562" y="296913"/>
                  </a:lnTo>
                  <a:lnTo>
                    <a:pt x="312449" y="241880"/>
                  </a:lnTo>
                  <a:lnTo>
                    <a:pt x="320524" y="190602"/>
                  </a:lnTo>
                  <a:lnTo>
                    <a:pt x="319797" y="136024"/>
                  </a:lnTo>
                  <a:lnTo>
                    <a:pt x="313902" y="109588"/>
                  </a:lnTo>
                  <a:lnTo>
                    <a:pt x="296258" y="74975"/>
                  </a:lnTo>
                  <a:lnTo>
                    <a:pt x="278873" y="53210"/>
                  </a:lnTo>
                  <a:lnTo>
                    <a:pt x="250090" y="41196"/>
                  </a:lnTo>
                  <a:lnTo>
                    <a:pt x="215070" y="38197"/>
                  </a:lnTo>
                  <a:lnTo>
                    <a:pt x="164810" y="48493"/>
                  </a:lnTo>
                  <a:lnTo>
                    <a:pt x="115200" y="66164"/>
                  </a:lnTo>
                  <a:lnTo>
                    <a:pt x="94288" y="79709"/>
                  </a:lnTo>
                  <a:lnTo>
                    <a:pt x="39977" y="136298"/>
                  </a:lnTo>
                  <a:lnTo>
                    <a:pt x="8070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94193" y="2568953"/>
              <a:ext cx="347822" cy="514400"/>
            </a:xfrm>
            <a:custGeom>
              <a:avLst/>
              <a:gdLst/>
              <a:ahLst/>
              <a:cxnLst/>
              <a:rect l="0" t="0" r="0" b="0"/>
              <a:pathLst>
                <a:path w="347822" h="514400">
                  <a:moveTo>
                    <a:pt x="217247" y="0"/>
                  </a:moveTo>
                  <a:lnTo>
                    <a:pt x="190861" y="10745"/>
                  </a:lnTo>
                  <a:lnTo>
                    <a:pt x="157306" y="34769"/>
                  </a:lnTo>
                  <a:lnTo>
                    <a:pt x="109044" y="95036"/>
                  </a:lnTo>
                  <a:lnTo>
                    <a:pt x="73436" y="153025"/>
                  </a:lnTo>
                  <a:lnTo>
                    <a:pt x="46467" y="214714"/>
                  </a:lnTo>
                  <a:lnTo>
                    <a:pt x="25542" y="276293"/>
                  </a:lnTo>
                  <a:lnTo>
                    <a:pt x="9147" y="327139"/>
                  </a:lnTo>
                  <a:lnTo>
                    <a:pt x="0" y="376130"/>
                  </a:lnTo>
                  <a:lnTo>
                    <a:pt x="409" y="420282"/>
                  </a:lnTo>
                  <a:lnTo>
                    <a:pt x="11029" y="471533"/>
                  </a:lnTo>
                  <a:lnTo>
                    <a:pt x="32143" y="504702"/>
                  </a:lnTo>
                  <a:lnTo>
                    <a:pt x="44711" y="510773"/>
                  </a:lnTo>
                  <a:lnTo>
                    <a:pt x="77394" y="514399"/>
                  </a:lnTo>
                  <a:lnTo>
                    <a:pt x="129666" y="498685"/>
                  </a:lnTo>
                  <a:lnTo>
                    <a:pt x="182920" y="461934"/>
                  </a:lnTo>
                  <a:lnTo>
                    <a:pt x="237943" y="404848"/>
                  </a:lnTo>
                  <a:lnTo>
                    <a:pt x="279177" y="343269"/>
                  </a:lnTo>
                  <a:lnTo>
                    <a:pt x="311065" y="284832"/>
                  </a:lnTo>
                  <a:lnTo>
                    <a:pt x="334305" y="228228"/>
                  </a:lnTo>
                  <a:lnTo>
                    <a:pt x="347821" y="180393"/>
                  </a:lnTo>
                  <a:lnTo>
                    <a:pt x="343023" y="145477"/>
                  </a:lnTo>
                  <a:lnTo>
                    <a:pt x="333199" y="115349"/>
                  </a:lnTo>
                  <a:lnTo>
                    <a:pt x="314795" y="91820"/>
                  </a:lnTo>
                  <a:lnTo>
                    <a:pt x="303336" y="82271"/>
                  </a:lnTo>
                  <a:lnTo>
                    <a:pt x="271886" y="71660"/>
                  </a:lnTo>
                  <a:lnTo>
                    <a:pt x="224078" y="68806"/>
                  </a:lnTo>
                  <a:lnTo>
                    <a:pt x="164334" y="82630"/>
                  </a:lnTo>
                  <a:lnTo>
                    <a:pt x="101433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635217" y="2568953"/>
              <a:ext cx="374723" cy="558824"/>
            </a:xfrm>
            <a:custGeom>
              <a:avLst/>
              <a:gdLst/>
              <a:ahLst/>
              <a:cxnLst/>
              <a:rect l="0" t="0" r="0" b="0"/>
              <a:pathLst>
                <a:path w="374723" h="558824">
                  <a:moveTo>
                    <a:pt x="197363" y="0"/>
                  </a:moveTo>
                  <a:lnTo>
                    <a:pt x="166081" y="17981"/>
                  </a:lnTo>
                  <a:lnTo>
                    <a:pt x="113253" y="74354"/>
                  </a:lnTo>
                  <a:lnTo>
                    <a:pt x="82266" y="122182"/>
                  </a:lnTo>
                  <a:lnTo>
                    <a:pt x="53615" y="181672"/>
                  </a:lnTo>
                  <a:lnTo>
                    <a:pt x="32459" y="229954"/>
                  </a:lnTo>
                  <a:lnTo>
                    <a:pt x="16961" y="281304"/>
                  </a:lnTo>
                  <a:lnTo>
                    <a:pt x="4961" y="333564"/>
                  </a:lnTo>
                  <a:lnTo>
                    <a:pt x="0" y="395219"/>
                  </a:lnTo>
                  <a:lnTo>
                    <a:pt x="9072" y="452458"/>
                  </a:lnTo>
                  <a:lnTo>
                    <a:pt x="26728" y="513305"/>
                  </a:lnTo>
                  <a:lnTo>
                    <a:pt x="38077" y="530732"/>
                  </a:lnTo>
                  <a:lnTo>
                    <a:pt x="74388" y="553698"/>
                  </a:lnTo>
                  <a:lnTo>
                    <a:pt x="99424" y="558823"/>
                  </a:lnTo>
                  <a:lnTo>
                    <a:pt x="144092" y="552582"/>
                  </a:lnTo>
                  <a:lnTo>
                    <a:pt x="176119" y="543404"/>
                  </a:lnTo>
                  <a:lnTo>
                    <a:pt x="207836" y="522097"/>
                  </a:lnTo>
                  <a:lnTo>
                    <a:pt x="261993" y="462874"/>
                  </a:lnTo>
                  <a:lnTo>
                    <a:pt x="295701" y="405424"/>
                  </a:lnTo>
                  <a:lnTo>
                    <a:pt x="331821" y="344683"/>
                  </a:lnTo>
                  <a:lnTo>
                    <a:pt x="351456" y="293981"/>
                  </a:lnTo>
                  <a:lnTo>
                    <a:pt x="364683" y="245033"/>
                  </a:lnTo>
                  <a:lnTo>
                    <a:pt x="374043" y="186572"/>
                  </a:lnTo>
                  <a:lnTo>
                    <a:pt x="374722" y="127624"/>
                  </a:lnTo>
                  <a:lnTo>
                    <a:pt x="366638" y="73300"/>
                  </a:lnTo>
                  <a:lnTo>
                    <a:pt x="356044" y="41546"/>
                  </a:lnTo>
                  <a:lnTo>
                    <a:pt x="346434" y="31207"/>
                  </a:lnTo>
                  <a:lnTo>
                    <a:pt x="320159" y="19719"/>
                  </a:lnTo>
                  <a:lnTo>
                    <a:pt x="295223" y="17733"/>
                  </a:lnTo>
                  <a:lnTo>
                    <a:pt x="272441" y="21919"/>
                  </a:lnTo>
                  <a:lnTo>
                    <a:pt x="218601" y="50171"/>
                  </a:lnTo>
                  <a:lnTo>
                    <a:pt x="170276" y="78584"/>
                  </a:lnTo>
                  <a:lnTo>
                    <a:pt x="111510" y="138326"/>
                  </a:lnTo>
                  <a:lnTo>
                    <a:pt x="102606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22134" y="2821637"/>
              <a:ext cx="515898" cy="10529"/>
            </a:xfrm>
            <a:custGeom>
              <a:avLst/>
              <a:gdLst/>
              <a:ahLst/>
              <a:cxnLst/>
              <a:rect l="0" t="0" r="0" b="0"/>
              <a:pathLst>
                <a:path w="515898" h="10529">
                  <a:moveTo>
                    <a:pt x="0" y="0"/>
                  </a:moveTo>
                  <a:lnTo>
                    <a:pt x="57265" y="8333"/>
                  </a:lnTo>
                  <a:lnTo>
                    <a:pt x="106655" y="9878"/>
                  </a:lnTo>
                  <a:lnTo>
                    <a:pt x="155214" y="10336"/>
                  </a:lnTo>
                  <a:lnTo>
                    <a:pt x="205477" y="10471"/>
                  </a:lnTo>
                  <a:lnTo>
                    <a:pt x="264823" y="10511"/>
                  </a:lnTo>
                  <a:lnTo>
                    <a:pt x="326861" y="10523"/>
                  </a:lnTo>
                  <a:lnTo>
                    <a:pt x="386576" y="10527"/>
                  </a:lnTo>
                  <a:lnTo>
                    <a:pt x="438195" y="10528"/>
                  </a:lnTo>
                  <a:lnTo>
                    <a:pt x="480006" y="10528"/>
                  </a:lnTo>
                  <a:lnTo>
                    <a:pt x="515897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527461" y="2611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27461" y="309537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984449" y="2459755"/>
              <a:ext cx="364236" cy="677738"/>
            </a:xfrm>
            <a:custGeom>
              <a:avLst/>
              <a:gdLst/>
              <a:ahLst/>
              <a:cxnLst/>
              <a:rect l="0" t="0" r="0" b="0"/>
              <a:pathLst>
                <a:path w="364236" h="677738">
                  <a:moveTo>
                    <a:pt x="6266" y="24970"/>
                  </a:moveTo>
                  <a:lnTo>
                    <a:pt x="17444" y="13792"/>
                  </a:lnTo>
                  <a:lnTo>
                    <a:pt x="46753" y="1251"/>
                  </a:lnTo>
                  <a:lnTo>
                    <a:pt x="68714" y="0"/>
                  </a:lnTo>
                  <a:lnTo>
                    <a:pt x="122586" y="8729"/>
                  </a:lnTo>
                  <a:lnTo>
                    <a:pt x="161224" y="23927"/>
                  </a:lnTo>
                  <a:lnTo>
                    <a:pt x="218038" y="69380"/>
                  </a:lnTo>
                  <a:lnTo>
                    <a:pt x="258183" y="123148"/>
                  </a:lnTo>
                  <a:lnTo>
                    <a:pt x="286875" y="176555"/>
                  </a:lnTo>
                  <a:lnTo>
                    <a:pt x="310648" y="234705"/>
                  </a:lnTo>
                  <a:lnTo>
                    <a:pt x="318721" y="269997"/>
                  </a:lnTo>
                  <a:lnTo>
                    <a:pt x="317994" y="316330"/>
                  </a:lnTo>
                  <a:lnTo>
                    <a:pt x="316608" y="365152"/>
                  </a:lnTo>
                  <a:lnTo>
                    <a:pt x="318501" y="390241"/>
                  </a:lnTo>
                  <a:lnTo>
                    <a:pt x="311819" y="425267"/>
                  </a:lnTo>
                  <a:lnTo>
                    <a:pt x="294372" y="463591"/>
                  </a:lnTo>
                  <a:lnTo>
                    <a:pt x="253129" y="519339"/>
                  </a:lnTo>
                  <a:lnTo>
                    <a:pt x="195268" y="568285"/>
                  </a:lnTo>
                  <a:lnTo>
                    <a:pt x="139950" y="592498"/>
                  </a:lnTo>
                  <a:lnTo>
                    <a:pt x="126974" y="596345"/>
                  </a:lnTo>
                  <a:lnTo>
                    <a:pt x="100078" y="594379"/>
                  </a:lnTo>
                  <a:lnTo>
                    <a:pt x="74866" y="585707"/>
                  </a:lnTo>
                  <a:lnTo>
                    <a:pt x="32010" y="554339"/>
                  </a:lnTo>
                  <a:lnTo>
                    <a:pt x="10124" y="522502"/>
                  </a:lnTo>
                  <a:lnTo>
                    <a:pt x="0" y="477843"/>
                  </a:lnTo>
                  <a:lnTo>
                    <a:pt x="4985" y="425992"/>
                  </a:lnTo>
                  <a:lnTo>
                    <a:pt x="10766" y="399344"/>
                  </a:lnTo>
                  <a:lnTo>
                    <a:pt x="16285" y="389196"/>
                  </a:lnTo>
                  <a:lnTo>
                    <a:pt x="31776" y="374802"/>
                  </a:lnTo>
                  <a:lnTo>
                    <a:pt x="71406" y="354531"/>
                  </a:lnTo>
                  <a:lnTo>
                    <a:pt x="106577" y="353156"/>
                  </a:lnTo>
                  <a:lnTo>
                    <a:pt x="169580" y="365747"/>
                  </a:lnTo>
                  <a:lnTo>
                    <a:pt x="215962" y="387204"/>
                  </a:lnTo>
                  <a:lnTo>
                    <a:pt x="249982" y="415788"/>
                  </a:lnTo>
                  <a:lnTo>
                    <a:pt x="297075" y="477806"/>
                  </a:lnTo>
                  <a:lnTo>
                    <a:pt x="324253" y="538686"/>
                  </a:lnTo>
                  <a:lnTo>
                    <a:pt x="340690" y="578045"/>
                  </a:lnTo>
                  <a:lnTo>
                    <a:pt x="356724" y="632568"/>
                  </a:lnTo>
                  <a:lnTo>
                    <a:pt x="364235" y="6777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436865" y="2726873"/>
              <a:ext cx="286672" cy="397210"/>
            </a:xfrm>
            <a:custGeom>
              <a:avLst/>
              <a:gdLst/>
              <a:ahLst/>
              <a:cxnLst/>
              <a:rect l="0" t="0" r="0" b="0"/>
              <a:pathLst>
                <a:path w="286672" h="397210">
                  <a:moveTo>
                    <a:pt x="175031" y="10536"/>
                  </a:moveTo>
                  <a:lnTo>
                    <a:pt x="136513" y="20111"/>
                  </a:lnTo>
                  <a:lnTo>
                    <a:pt x="89659" y="49939"/>
                  </a:lnTo>
                  <a:lnTo>
                    <a:pt x="58878" y="81612"/>
                  </a:lnTo>
                  <a:lnTo>
                    <a:pt x="47369" y="107246"/>
                  </a:lnTo>
                  <a:lnTo>
                    <a:pt x="28801" y="167420"/>
                  </a:lnTo>
                  <a:lnTo>
                    <a:pt x="4943" y="227225"/>
                  </a:lnTo>
                  <a:lnTo>
                    <a:pt x="0" y="255801"/>
                  </a:lnTo>
                  <a:lnTo>
                    <a:pt x="8397" y="309375"/>
                  </a:lnTo>
                  <a:lnTo>
                    <a:pt x="25702" y="347345"/>
                  </a:lnTo>
                  <a:lnTo>
                    <a:pt x="45648" y="373414"/>
                  </a:lnTo>
                  <a:lnTo>
                    <a:pt x="71965" y="390366"/>
                  </a:lnTo>
                  <a:lnTo>
                    <a:pt x="118757" y="397209"/>
                  </a:lnTo>
                  <a:lnTo>
                    <a:pt x="171485" y="388058"/>
                  </a:lnTo>
                  <a:lnTo>
                    <a:pt x="223723" y="364005"/>
                  </a:lnTo>
                  <a:lnTo>
                    <a:pt x="241906" y="350517"/>
                  </a:lnTo>
                  <a:lnTo>
                    <a:pt x="265296" y="318592"/>
                  </a:lnTo>
                  <a:lnTo>
                    <a:pt x="281455" y="268318"/>
                  </a:lnTo>
                  <a:lnTo>
                    <a:pt x="286671" y="226101"/>
                  </a:lnTo>
                  <a:lnTo>
                    <a:pt x="285481" y="183552"/>
                  </a:lnTo>
                  <a:lnTo>
                    <a:pt x="262359" y="121228"/>
                  </a:lnTo>
                  <a:lnTo>
                    <a:pt x="245833" y="69186"/>
                  </a:lnTo>
                  <a:lnTo>
                    <a:pt x="222899" y="23421"/>
                  </a:lnTo>
                  <a:lnTo>
                    <a:pt x="209564" y="6124"/>
                  </a:lnTo>
                  <a:lnTo>
                    <a:pt x="201563" y="1746"/>
                  </a:lnTo>
                  <a:lnTo>
                    <a:pt x="183313" y="0"/>
                  </a:lnTo>
                  <a:lnTo>
                    <a:pt x="174704" y="3512"/>
                  </a:lnTo>
                  <a:lnTo>
                    <a:pt x="122388" y="526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6422383" y="2674238"/>
            <a:ext cx="494840" cy="673825"/>
          </a:xfrm>
          <a:custGeom>
            <a:avLst/>
            <a:gdLst/>
            <a:ahLst/>
            <a:cxnLst/>
            <a:rect l="0" t="0" r="0" b="0"/>
            <a:pathLst>
              <a:path w="494840" h="673825">
                <a:moveTo>
                  <a:pt x="0" y="0"/>
                </a:moveTo>
                <a:lnTo>
                  <a:pt x="26364" y="55045"/>
                </a:lnTo>
                <a:lnTo>
                  <a:pt x="52997" y="106453"/>
                </a:lnTo>
                <a:lnTo>
                  <a:pt x="82888" y="166053"/>
                </a:lnTo>
                <a:lnTo>
                  <a:pt x="136463" y="223050"/>
                </a:lnTo>
                <a:lnTo>
                  <a:pt x="168335" y="271850"/>
                </a:lnTo>
                <a:lnTo>
                  <a:pt x="200006" y="323353"/>
                </a:lnTo>
                <a:lnTo>
                  <a:pt x="233743" y="376348"/>
                </a:lnTo>
                <a:lnTo>
                  <a:pt x="277128" y="434726"/>
                </a:lnTo>
                <a:lnTo>
                  <a:pt x="317919" y="490303"/>
                </a:lnTo>
                <a:lnTo>
                  <a:pt x="364553" y="548547"/>
                </a:lnTo>
                <a:lnTo>
                  <a:pt x="416129" y="605157"/>
                </a:lnTo>
                <a:lnTo>
                  <a:pt x="475059" y="654990"/>
                </a:lnTo>
                <a:lnTo>
                  <a:pt x="494839" y="673824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4579896" y="2442611"/>
            <a:ext cx="463255" cy="810695"/>
          </a:xfrm>
          <a:custGeom>
            <a:avLst/>
            <a:gdLst/>
            <a:ahLst/>
            <a:cxnLst/>
            <a:rect l="0" t="0" r="0" b="0"/>
            <a:pathLst>
              <a:path w="463255" h="810695">
                <a:moveTo>
                  <a:pt x="0" y="0"/>
                </a:moveTo>
                <a:lnTo>
                  <a:pt x="0" y="22357"/>
                </a:lnTo>
                <a:lnTo>
                  <a:pt x="23719" y="84342"/>
                </a:lnTo>
                <a:lnTo>
                  <a:pt x="48012" y="135940"/>
                </a:lnTo>
                <a:lnTo>
                  <a:pt x="82274" y="198124"/>
                </a:lnTo>
                <a:lnTo>
                  <a:pt x="111918" y="250225"/>
                </a:lnTo>
                <a:lnTo>
                  <a:pt x="140304" y="308784"/>
                </a:lnTo>
                <a:lnTo>
                  <a:pt x="171561" y="362811"/>
                </a:lnTo>
                <a:lnTo>
                  <a:pt x="205594" y="417937"/>
                </a:lnTo>
                <a:lnTo>
                  <a:pt x="234847" y="477092"/>
                </a:lnTo>
                <a:lnTo>
                  <a:pt x="276055" y="539612"/>
                </a:lnTo>
                <a:lnTo>
                  <a:pt x="316504" y="602475"/>
                </a:lnTo>
                <a:lnTo>
                  <a:pt x="365026" y="664896"/>
                </a:lnTo>
                <a:lnTo>
                  <a:pt x="407105" y="726607"/>
                </a:lnTo>
                <a:lnTo>
                  <a:pt x="449216" y="789650"/>
                </a:lnTo>
                <a:lnTo>
                  <a:pt x="463254" y="810694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3282886" y="3766314"/>
            <a:ext cx="1139084" cy="487200"/>
            <a:chOff x="3282886" y="3766314"/>
            <a:chExt cx="1139084" cy="487200"/>
          </a:xfrm>
        </p:grpSpPr>
        <p:sp>
          <p:nvSpPr>
            <p:cNvPr id="16" name="Freeform 15"/>
            <p:cNvSpPr/>
            <p:nvPr/>
          </p:nvSpPr>
          <p:spPr>
            <a:xfrm>
              <a:off x="3282886" y="3766314"/>
              <a:ext cx="256572" cy="487200"/>
            </a:xfrm>
            <a:custGeom>
              <a:avLst/>
              <a:gdLst/>
              <a:ahLst/>
              <a:cxnLst/>
              <a:rect l="0" t="0" r="0" b="0"/>
              <a:pathLst>
                <a:path w="256572" h="487200">
                  <a:moveTo>
                    <a:pt x="2005" y="87116"/>
                  </a:moveTo>
                  <a:lnTo>
                    <a:pt x="11580" y="63069"/>
                  </a:lnTo>
                  <a:lnTo>
                    <a:pt x="22248" y="48743"/>
                  </a:lnTo>
                  <a:lnTo>
                    <a:pt x="63802" y="21651"/>
                  </a:lnTo>
                  <a:lnTo>
                    <a:pt x="123227" y="0"/>
                  </a:lnTo>
                  <a:lnTo>
                    <a:pt x="164004" y="213"/>
                  </a:lnTo>
                  <a:lnTo>
                    <a:pt x="205723" y="13273"/>
                  </a:lnTo>
                  <a:lnTo>
                    <a:pt x="227467" y="31680"/>
                  </a:lnTo>
                  <a:lnTo>
                    <a:pt x="243760" y="56629"/>
                  </a:lnTo>
                  <a:lnTo>
                    <a:pt x="254901" y="87214"/>
                  </a:lnTo>
                  <a:lnTo>
                    <a:pt x="256571" y="142907"/>
                  </a:lnTo>
                  <a:lnTo>
                    <a:pt x="249657" y="192684"/>
                  </a:lnTo>
                  <a:lnTo>
                    <a:pt x="225098" y="254223"/>
                  </a:lnTo>
                  <a:lnTo>
                    <a:pt x="214631" y="276029"/>
                  </a:lnTo>
                  <a:lnTo>
                    <a:pt x="174935" y="323603"/>
                  </a:lnTo>
                  <a:lnTo>
                    <a:pt x="111697" y="358621"/>
                  </a:lnTo>
                  <a:lnTo>
                    <a:pt x="81952" y="362593"/>
                  </a:lnTo>
                  <a:lnTo>
                    <a:pt x="51575" y="359289"/>
                  </a:lnTo>
                  <a:lnTo>
                    <a:pt x="26375" y="350021"/>
                  </a:lnTo>
                  <a:lnTo>
                    <a:pt x="9717" y="331864"/>
                  </a:lnTo>
                  <a:lnTo>
                    <a:pt x="3637" y="320471"/>
                  </a:lnTo>
                  <a:lnTo>
                    <a:pt x="0" y="298454"/>
                  </a:lnTo>
                  <a:lnTo>
                    <a:pt x="669" y="287669"/>
                  </a:lnTo>
                  <a:lnTo>
                    <a:pt x="10769" y="266328"/>
                  </a:lnTo>
                  <a:lnTo>
                    <a:pt x="18376" y="255723"/>
                  </a:lnTo>
                  <a:lnTo>
                    <a:pt x="39306" y="240821"/>
                  </a:lnTo>
                  <a:lnTo>
                    <a:pt x="64207" y="231468"/>
                  </a:lnTo>
                  <a:lnTo>
                    <a:pt x="104533" y="227373"/>
                  </a:lnTo>
                  <a:lnTo>
                    <a:pt x="144948" y="234218"/>
                  </a:lnTo>
                  <a:lnTo>
                    <a:pt x="168480" y="244521"/>
                  </a:lnTo>
                  <a:lnTo>
                    <a:pt x="195870" y="269065"/>
                  </a:lnTo>
                  <a:lnTo>
                    <a:pt x="230161" y="319133"/>
                  </a:lnTo>
                  <a:lnTo>
                    <a:pt x="237939" y="341143"/>
                  </a:lnTo>
                  <a:lnTo>
                    <a:pt x="242931" y="396520"/>
                  </a:lnTo>
                  <a:lnTo>
                    <a:pt x="243918" y="457849"/>
                  </a:lnTo>
                  <a:lnTo>
                    <a:pt x="244160" y="4871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46432" y="3885015"/>
              <a:ext cx="164897" cy="268255"/>
            </a:xfrm>
            <a:custGeom>
              <a:avLst/>
              <a:gdLst/>
              <a:ahLst/>
              <a:cxnLst/>
              <a:rect l="0" t="0" r="0" b="0"/>
              <a:pathLst>
                <a:path w="164897" h="268255">
                  <a:moveTo>
                    <a:pt x="91184" y="0"/>
                  </a:moveTo>
                  <a:lnTo>
                    <a:pt x="36097" y="55088"/>
                  </a:lnTo>
                  <a:lnTo>
                    <a:pt x="12755" y="109711"/>
                  </a:lnTo>
                  <a:lnTo>
                    <a:pt x="0" y="162961"/>
                  </a:lnTo>
                  <a:lnTo>
                    <a:pt x="2722" y="223523"/>
                  </a:lnTo>
                  <a:lnTo>
                    <a:pt x="14433" y="245963"/>
                  </a:lnTo>
                  <a:lnTo>
                    <a:pt x="22470" y="255222"/>
                  </a:lnTo>
                  <a:lnTo>
                    <a:pt x="43877" y="265511"/>
                  </a:lnTo>
                  <a:lnTo>
                    <a:pt x="56136" y="268254"/>
                  </a:lnTo>
                  <a:lnTo>
                    <a:pt x="82236" y="265063"/>
                  </a:lnTo>
                  <a:lnTo>
                    <a:pt x="108264" y="254677"/>
                  </a:lnTo>
                  <a:lnTo>
                    <a:pt x="141479" y="229098"/>
                  </a:lnTo>
                  <a:lnTo>
                    <a:pt x="158771" y="209446"/>
                  </a:lnTo>
                  <a:lnTo>
                    <a:pt x="164896" y="182775"/>
                  </a:lnTo>
                  <a:lnTo>
                    <a:pt x="159297" y="123581"/>
                  </a:lnTo>
                  <a:lnTo>
                    <a:pt x="147193" y="101329"/>
                  </a:lnTo>
                  <a:lnTo>
                    <a:pt x="116416" y="67979"/>
                  </a:lnTo>
                  <a:lnTo>
                    <a:pt x="110345" y="64036"/>
                  </a:lnTo>
                  <a:lnTo>
                    <a:pt x="105128" y="62578"/>
                  </a:lnTo>
                  <a:lnTo>
                    <a:pt x="91184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76769" y="3948186"/>
              <a:ext cx="78859" cy="171918"/>
            </a:xfrm>
            <a:custGeom>
              <a:avLst/>
              <a:gdLst/>
              <a:ahLst/>
              <a:cxnLst/>
              <a:rect l="0" t="0" r="0" b="0"/>
              <a:pathLst>
                <a:path w="78859" h="171918">
                  <a:moveTo>
                    <a:pt x="50360" y="0"/>
                  </a:moveTo>
                  <a:lnTo>
                    <a:pt x="27484" y="25217"/>
                  </a:lnTo>
                  <a:lnTo>
                    <a:pt x="5421" y="74247"/>
                  </a:lnTo>
                  <a:lnTo>
                    <a:pt x="0" y="116626"/>
                  </a:lnTo>
                  <a:lnTo>
                    <a:pt x="3983" y="155049"/>
                  </a:lnTo>
                  <a:lnTo>
                    <a:pt x="10084" y="163027"/>
                  </a:lnTo>
                  <a:lnTo>
                    <a:pt x="29340" y="171893"/>
                  </a:lnTo>
                  <a:lnTo>
                    <a:pt x="38686" y="171917"/>
                  </a:lnTo>
                  <a:lnTo>
                    <a:pt x="55310" y="165705"/>
                  </a:lnTo>
                  <a:lnTo>
                    <a:pt x="67378" y="152026"/>
                  </a:lnTo>
                  <a:lnTo>
                    <a:pt x="75471" y="133078"/>
                  </a:lnTo>
                  <a:lnTo>
                    <a:pt x="78858" y="96102"/>
                  </a:lnTo>
                  <a:lnTo>
                    <a:pt x="71417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06114" y="3979772"/>
              <a:ext cx="315856" cy="10400"/>
            </a:xfrm>
            <a:custGeom>
              <a:avLst/>
              <a:gdLst/>
              <a:ahLst/>
              <a:cxnLst/>
              <a:rect l="0" t="0" r="0" b="0"/>
              <a:pathLst>
                <a:path w="315856" h="10400">
                  <a:moveTo>
                    <a:pt x="0" y="0"/>
                  </a:moveTo>
                  <a:lnTo>
                    <a:pt x="54144" y="0"/>
                  </a:lnTo>
                  <a:lnTo>
                    <a:pt x="115794" y="7235"/>
                  </a:lnTo>
                  <a:lnTo>
                    <a:pt x="169145" y="9877"/>
                  </a:lnTo>
                  <a:lnTo>
                    <a:pt x="224744" y="10399"/>
                  </a:lnTo>
                  <a:lnTo>
                    <a:pt x="283363" y="2178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74570" y="381131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64041" y="4169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516451" y="3781564"/>
            <a:ext cx="1628450" cy="786382"/>
            <a:chOff x="4516451" y="3781564"/>
            <a:chExt cx="1628450" cy="786382"/>
          </a:xfrm>
        </p:grpSpPr>
        <p:sp>
          <p:nvSpPr>
            <p:cNvPr id="23" name="Freeform 22"/>
            <p:cNvSpPr/>
            <p:nvPr/>
          </p:nvSpPr>
          <p:spPr>
            <a:xfrm>
              <a:off x="4516451" y="3800787"/>
              <a:ext cx="379301" cy="452727"/>
            </a:xfrm>
            <a:custGeom>
              <a:avLst/>
              <a:gdLst/>
              <a:ahLst/>
              <a:cxnLst/>
              <a:rect l="0" t="0" r="0" b="0"/>
              <a:pathLst>
                <a:path w="379301" h="452727">
                  <a:moveTo>
                    <a:pt x="73974" y="0"/>
                  </a:moveTo>
                  <a:lnTo>
                    <a:pt x="129018" y="17958"/>
                  </a:lnTo>
                  <a:lnTo>
                    <a:pt x="183546" y="34787"/>
                  </a:lnTo>
                  <a:lnTo>
                    <a:pt x="223813" y="53591"/>
                  </a:lnTo>
                  <a:lnTo>
                    <a:pt x="281638" y="103173"/>
                  </a:lnTo>
                  <a:lnTo>
                    <a:pt x="304740" y="131956"/>
                  </a:lnTo>
                  <a:lnTo>
                    <a:pt x="316916" y="156913"/>
                  </a:lnTo>
                  <a:lnTo>
                    <a:pt x="324734" y="211063"/>
                  </a:lnTo>
                  <a:lnTo>
                    <a:pt x="323463" y="238865"/>
                  </a:lnTo>
                  <a:lnTo>
                    <a:pt x="306703" y="291722"/>
                  </a:lnTo>
                  <a:lnTo>
                    <a:pt x="297902" y="313318"/>
                  </a:lnTo>
                  <a:lnTo>
                    <a:pt x="277453" y="339800"/>
                  </a:lnTo>
                  <a:lnTo>
                    <a:pt x="216467" y="384346"/>
                  </a:lnTo>
                  <a:lnTo>
                    <a:pt x="158942" y="409464"/>
                  </a:lnTo>
                  <a:lnTo>
                    <a:pt x="135134" y="415950"/>
                  </a:lnTo>
                  <a:lnTo>
                    <a:pt x="75310" y="416995"/>
                  </a:lnTo>
                  <a:lnTo>
                    <a:pt x="47661" y="411109"/>
                  </a:lnTo>
                  <a:lnTo>
                    <a:pt x="23675" y="400694"/>
                  </a:lnTo>
                  <a:lnTo>
                    <a:pt x="7555" y="385147"/>
                  </a:lnTo>
                  <a:lnTo>
                    <a:pt x="1618" y="376088"/>
                  </a:lnTo>
                  <a:lnTo>
                    <a:pt x="0" y="366539"/>
                  </a:lnTo>
                  <a:lnTo>
                    <a:pt x="4442" y="346570"/>
                  </a:lnTo>
                  <a:lnTo>
                    <a:pt x="17334" y="329117"/>
                  </a:lnTo>
                  <a:lnTo>
                    <a:pt x="35932" y="314730"/>
                  </a:lnTo>
                  <a:lnTo>
                    <a:pt x="72711" y="301224"/>
                  </a:lnTo>
                  <a:lnTo>
                    <a:pt x="113244" y="297872"/>
                  </a:lnTo>
                  <a:lnTo>
                    <a:pt x="168861" y="306627"/>
                  </a:lnTo>
                  <a:lnTo>
                    <a:pt x="207764" y="319360"/>
                  </a:lnTo>
                  <a:lnTo>
                    <a:pt x="270316" y="351412"/>
                  </a:lnTo>
                  <a:lnTo>
                    <a:pt x="329626" y="393105"/>
                  </a:lnTo>
                  <a:lnTo>
                    <a:pt x="356783" y="415303"/>
                  </a:lnTo>
                  <a:lnTo>
                    <a:pt x="379300" y="452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22093" y="4106114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0" y="31585"/>
                  </a:moveTo>
                  <a:lnTo>
                    <a:pt x="55045" y="13627"/>
                  </a:lnTo>
                  <a:lnTo>
                    <a:pt x="106453" y="3038"/>
                  </a:lnTo>
                  <a:lnTo>
                    <a:pt x="144625" y="900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90507" y="4000829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0" y="0"/>
                  </a:moveTo>
                  <a:lnTo>
                    <a:pt x="42692" y="3119"/>
                  </a:lnTo>
                  <a:lnTo>
                    <a:pt x="95521" y="9065"/>
                  </a:lnTo>
                  <a:lnTo>
                    <a:pt x="155046" y="10239"/>
                  </a:lnTo>
                  <a:lnTo>
                    <a:pt x="215677" y="13591"/>
                  </a:lnTo>
                  <a:lnTo>
                    <a:pt x="251078" y="18845"/>
                  </a:lnTo>
                  <a:lnTo>
                    <a:pt x="28427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01119" y="3906072"/>
              <a:ext cx="10529" cy="473784"/>
            </a:xfrm>
            <a:custGeom>
              <a:avLst/>
              <a:gdLst/>
              <a:ahLst/>
              <a:cxnLst/>
              <a:rect l="0" t="0" r="0" b="0"/>
              <a:pathLst>
                <a:path w="10529" h="473784">
                  <a:moveTo>
                    <a:pt x="0" y="0"/>
                  </a:moveTo>
                  <a:lnTo>
                    <a:pt x="3120" y="42692"/>
                  </a:lnTo>
                  <a:lnTo>
                    <a:pt x="9553" y="104408"/>
                  </a:lnTo>
                  <a:lnTo>
                    <a:pt x="10239" y="152729"/>
                  </a:lnTo>
                  <a:lnTo>
                    <a:pt x="10443" y="202920"/>
                  </a:lnTo>
                  <a:lnTo>
                    <a:pt x="10511" y="262395"/>
                  </a:lnTo>
                  <a:lnTo>
                    <a:pt x="10525" y="319203"/>
                  </a:lnTo>
                  <a:lnTo>
                    <a:pt x="10528" y="375485"/>
                  </a:lnTo>
                  <a:lnTo>
                    <a:pt x="7409" y="431662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67030" y="4032414"/>
              <a:ext cx="230095" cy="284039"/>
            </a:xfrm>
            <a:custGeom>
              <a:avLst/>
              <a:gdLst/>
              <a:ahLst/>
              <a:cxnLst/>
              <a:rect l="0" t="0" r="0" b="0"/>
              <a:pathLst>
                <a:path w="230095" h="284039">
                  <a:moveTo>
                    <a:pt x="92016" y="0"/>
                  </a:moveTo>
                  <a:lnTo>
                    <a:pt x="60734" y="9576"/>
                  </a:lnTo>
                  <a:lnTo>
                    <a:pt x="44578" y="20244"/>
                  </a:lnTo>
                  <a:lnTo>
                    <a:pt x="22328" y="50582"/>
                  </a:lnTo>
                  <a:lnTo>
                    <a:pt x="6507" y="94796"/>
                  </a:lnTo>
                  <a:lnTo>
                    <a:pt x="0" y="150530"/>
                  </a:lnTo>
                  <a:lnTo>
                    <a:pt x="3661" y="205909"/>
                  </a:lnTo>
                  <a:lnTo>
                    <a:pt x="17744" y="248184"/>
                  </a:lnTo>
                  <a:lnTo>
                    <a:pt x="36390" y="268621"/>
                  </a:lnTo>
                  <a:lnTo>
                    <a:pt x="47913" y="277347"/>
                  </a:lnTo>
                  <a:lnTo>
                    <a:pt x="70075" y="283922"/>
                  </a:lnTo>
                  <a:lnTo>
                    <a:pt x="80898" y="284038"/>
                  </a:lnTo>
                  <a:lnTo>
                    <a:pt x="105403" y="274808"/>
                  </a:lnTo>
                  <a:lnTo>
                    <a:pt x="159261" y="240287"/>
                  </a:lnTo>
                  <a:lnTo>
                    <a:pt x="177665" y="220268"/>
                  </a:lnTo>
                  <a:lnTo>
                    <a:pt x="211527" y="161111"/>
                  </a:lnTo>
                  <a:lnTo>
                    <a:pt x="225461" y="138286"/>
                  </a:lnTo>
                  <a:lnTo>
                    <a:pt x="230094" y="110203"/>
                  </a:lnTo>
                  <a:lnTo>
                    <a:pt x="227084" y="81735"/>
                  </a:lnTo>
                  <a:lnTo>
                    <a:pt x="217947" y="61283"/>
                  </a:lnTo>
                  <a:lnTo>
                    <a:pt x="202968" y="47514"/>
                  </a:lnTo>
                  <a:lnTo>
                    <a:pt x="171684" y="33185"/>
                  </a:lnTo>
                  <a:lnTo>
                    <a:pt x="147311" y="27617"/>
                  </a:lnTo>
                  <a:lnTo>
                    <a:pt x="115029" y="31060"/>
                  </a:lnTo>
                  <a:lnTo>
                    <a:pt x="81488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83877" y="4021886"/>
              <a:ext cx="207693" cy="287460"/>
            </a:xfrm>
            <a:custGeom>
              <a:avLst/>
              <a:gdLst/>
              <a:ahLst/>
              <a:cxnLst/>
              <a:rect l="0" t="0" r="0" b="0"/>
              <a:pathLst>
                <a:path w="207693" h="287460">
                  <a:moveTo>
                    <a:pt x="127853" y="0"/>
                  </a:moveTo>
                  <a:lnTo>
                    <a:pt x="66742" y="56214"/>
                  </a:lnTo>
                  <a:lnTo>
                    <a:pt x="29214" y="111666"/>
                  </a:lnTo>
                  <a:lnTo>
                    <a:pt x="4254" y="168286"/>
                  </a:lnTo>
                  <a:lnTo>
                    <a:pt x="0" y="198406"/>
                  </a:lnTo>
                  <a:lnTo>
                    <a:pt x="3180" y="225051"/>
                  </a:lnTo>
                  <a:lnTo>
                    <a:pt x="12391" y="244692"/>
                  </a:lnTo>
                  <a:lnTo>
                    <a:pt x="36321" y="268903"/>
                  </a:lnTo>
                  <a:lnTo>
                    <a:pt x="71227" y="285305"/>
                  </a:lnTo>
                  <a:lnTo>
                    <a:pt x="97617" y="287459"/>
                  </a:lnTo>
                  <a:lnTo>
                    <a:pt x="123774" y="283348"/>
                  </a:lnTo>
                  <a:lnTo>
                    <a:pt x="157060" y="267878"/>
                  </a:lnTo>
                  <a:lnTo>
                    <a:pt x="174370" y="255147"/>
                  </a:lnTo>
                  <a:lnTo>
                    <a:pt x="197268" y="223648"/>
                  </a:lnTo>
                  <a:lnTo>
                    <a:pt x="207692" y="179090"/>
                  </a:lnTo>
                  <a:lnTo>
                    <a:pt x="205191" y="140021"/>
                  </a:lnTo>
                  <a:lnTo>
                    <a:pt x="185460" y="88143"/>
                  </a:lnTo>
                  <a:lnTo>
                    <a:pt x="172563" y="64911"/>
                  </a:lnTo>
                  <a:lnTo>
                    <a:pt x="164679" y="57311"/>
                  </a:lnTo>
                  <a:lnTo>
                    <a:pt x="127853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43731" y="3781564"/>
              <a:ext cx="901170" cy="786382"/>
            </a:xfrm>
            <a:custGeom>
              <a:avLst/>
              <a:gdLst/>
              <a:ahLst/>
              <a:cxnLst/>
              <a:rect l="0" t="0" r="0" b="0"/>
              <a:pathLst>
                <a:path w="901170" h="786382">
                  <a:moveTo>
                    <a:pt x="325844" y="29752"/>
                  </a:moveTo>
                  <a:lnTo>
                    <a:pt x="380985" y="9508"/>
                  </a:lnTo>
                  <a:lnTo>
                    <a:pt x="441458" y="407"/>
                  </a:lnTo>
                  <a:lnTo>
                    <a:pt x="501910" y="0"/>
                  </a:lnTo>
                  <a:lnTo>
                    <a:pt x="551017" y="6769"/>
                  </a:lnTo>
                  <a:lnTo>
                    <a:pt x="609532" y="19536"/>
                  </a:lnTo>
                  <a:lnTo>
                    <a:pt x="666150" y="38912"/>
                  </a:lnTo>
                  <a:lnTo>
                    <a:pt x="721225" y="65270"/>
                  </a:lnTo>
                  <a:lnTo>
                    <a:pt x="777950" y="105587"/>
                  </a:lnTo>
                  <a:lnTo>
                    <a:pt x="836097" y="166810"/>
                  </a:lnTo>
                  <a:lnTo>
                    <a:pt x="869925" y="227623"/>
                  </a:lnTo>
                  <a:lnTo>
                    <a:pt x="892282" y="282657"/>
                  </a:lnTo>
                  <a:lnTo>
                    <a:pt x="901169" y="332674"/>
                  </a:lnTo>
                  <a:lnTo>
                    <a:pt x="898213" y="373360"/>
                  </a:lnTo>
                  <a:lnTo>
                    <a:pt x="878329" y="424615"/>
                  </a:lnTo>
                  <a:lnTo>
                    <a:pt x="839395" y="478468"/>
                  </a:lnTo>
                  <a:lnTo>
                    <a:pt x="797122" y="531472"/>
                  </a:lnTo>
                  <a:lnTo>
                    <a:pt x="740435" y="584039"/>
                  </a:lnTo>
                  <a:lnTo>
                    <a:pt x="680137" y="633373"/>
                  </a:lnTo>
                  <a:lnTo>
                    <a:pt x="618232" y="679398"/>
                  </a:lnTo>
                  <a:lnTo>
                    <a:pt x="564173" y="708061"/>
                  </a:lnTo>
                  <a:lnTo>
                    <a:pt x="512273" y="728431"/>
                  </a:lnTo>
                  <a:lnTo>
                    <a:pt x="461671" y="748115"/>
                  </a:lnTo>
                  <a:lnTo>
                    <a:pt x="400792" y="769651"/>
                  </a:lnTo>
                  <a:lnTo>
                    <a:pt x="340865" y="783005"/>
                  </a:lnTo>
                  <a:lnTo>
                    <a:pt x="290000" y="786381"/>
                  </a:lnTo>
                  <a:lnTo>
                    <a:pt x="237885" y="786213"/>
                  </a:lnTo>
                  <a:lnTo>
                    <a:pt x="185398" y="778104"/>
                  </a:lnTo>
                  <a:lnTo>
                    <a:pt x="133972" y="761403"/>
                  </a:lnTo>
                  <a:lnTo>
                    <a:pt x="90918" y="740467"/>
                  </a:lnTo>
                  <a:lnTo>
                    <a:pt x="46498" y="697949"/>
                  </a:lnTo>
                  <a:lnTo>
                    <a:pt x="18457" y="644709"/>
                  </a:lnTo>
                  <a:lnTo>
                    <a:pt x="5609" y="599696"/>
                  </a:lnTo>
                  <a:lnTo>
                    <a:pt x="1282" y="544115"/>
                  </a:lnTo>
                  <a:lnTo>
                    <a:pt x="0" y="491251"/>
                  </a:lnTo>
                  <a:lnTo>
                    <a:pt x="2687" y="427755"/>
                  </a:lnTo>
                  <a:lnTo>
                    <a:pt x="14136" y="370412"/>
                  </a:lnTo>
                  <a:lnTo>
                    <a:pt x="31130" y="311395"/>
                  </a:lnTo>
                  <a:lnTo>
                    <a:pt x="45101" y="257351"/>
                  </a:lnTo>
                  <a:lnTo>
                    <a:pt x="62634" y="199063"/>
                  </a:lnTo>
                  <a:lnTo>
                    <a:pt x="70821" y="178701"/>
                  </a:lnTo>
                  <a:lnTo>
                    <a:pt x="108666" y="123566"/>
                  </a:lnTo>
                  <a:lnTo>
                    <a:pt x="139532" y="85328"/>
                  </a:lnTo>
                  <a:lnTo>
                    <a:pt x="159980" y="70830"/>
                  </a:lnTo>
                  <a:lnTo>
                    <a:pt x="219283" y="48087"/>
                  </a:lnTo>
                  <a:lnTo>
                    <a:pt x="262945" y="42593"/>
                  </a:lnTo>
                  <a:lnTo>
                    <a:pt x="315315" y="508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582824" y="452725"/>
            <a:ext cx="3016209" cy="581957"/>
            <a:chOff x="1582824" y="452725"/>
            <a:chExt cx="3016209" cy="581957"/>
          </a:xfrm>
        </p:grpSpPr>
        <p:sp>
          <p:nvSpPr>
            <p:cNvPr id="2" name="Freeform 1"/>
            <p:cNvSpPr/>
            <p:nvPr/>
          </p:nvSpPr>
          <p:spPr>
            <a:xfrm>
              <a:off x="1582824" y="452725"/>
              <a:ext cx="396534" cy="581957"/>
            </a:xfrm>
            <a:custGeom>
              <a:avLst/>
              <a:gdLst/>
              <a:ahLst/>
              <a:cxnLst/>
              <a:rect l="0" t="0" r="0" b="0"/>
              <a:pathLst>
                <a:path w="396534" h="581957">
                  <a:moveTo>
                    <a:pt x="70150" y="0"/>
                  </a:moveTo>
                  <a:lnTo>
                    <a:pt x="54509" y="27556"/>
                  </a:lnTo>
                  <a:lnTo>
                    <a:pt x="38941" y="80659"/>
                  </a:lnTo>
                  <a:lnTo>
                    <a:pt x="19896" y="142466"/>
                  </a:lnTo>
                  <a:lnTo>
                    <a:pt x="8431" y="161194"/>
                  </a:lnTo>
                  <a:lnTo>
                    <a:pt x="4437" y="162445"/>
                  </a:lnTo>
                  <a:lnTo>
                    <a:pt x="1775" y="158599"/>
                  </a:lnTo>
                  <a:lnTo>
                    <a:pt x="0" y="151356"/>
                  </a:lnTo>
                  <a:lnTo>
                    <a:pt x="3091" y="124395"/>
                  </a:lnTo>
                  <a:lnTo>
                    <a:pt x="21039" y="73443"/>
                  </a:lnTo>
                  <a:lnTo>
                    <a:pt x="46281" y="37124"/>
                  </a:lnTo>
                  <a:lnTo>
                    <a:pt x="72436" y="20228"/>
                  </a:lnTo>
                  <a:lnTo>
                    <a:pt x="113591" y="13402"/>
                  </a:lnTo>
                  <a:lnTo>
                    <a:pt x="139760" y="18045"/>
                  </a:lnTo>
                  <a:lnTo>
                    <a:pt x="161919" y="29077"/>
                  </a:lnTo>
                  <a:lnTo>
                    <a:pt x="179566" y="45678"/>
                  </a:lnTo>
                  <a:lnTo>
                    <a:pt x="208835" y="98345"/>
                  </a:lnTo>
                  <a:lnTo>
                    <a:pt x="229865" y="157207"/>
                  </a:lnTo>
                  <a:lnTo>
                    <a:pt x="236016" y="207887"/>
                  </a:lnTo>
                  <a:lnTo>
                    <a:pt x="243427" y="259948"/>
                  </a:lnTo>
                  <a:lnTo>
                    <a:pt x="247443" y="318007"/>
                  </a:lnTo>
                  <a:lnTo>
                    <a:pt x="248633" y="374074"/>
                  </a:lnTo>
                  <a:lnTo>
                    <a:pt x="240630" y="435846"/>
                  </a:lnTo>
                  <a:lnTo>
                    <a:pt x="224664" y="483056"/>
                  </a:lnTo>
                  <a:lnTo>
                    <a:pt x="191363" y="542854"/>
                  </a:lnTo>
                  <a:lnTo>
                    <a:pt x="173155" y="561413"/>
                  </a:lnTo>
                  <a:lnTo>
                    <a:pt x="137585" y="579425"/>
                  </a:lnTo>
                  <a:lnTo>
                    <a:pt x="114159" y="581956"/>
                  </a:lnTo>
                  <a:lnTo>
                    <a:pt x="93219" y="578012"/>
                  </a:lnTo>
                  <a:lnTo>
                    <a:pt x="76113" y="568460"/>
                  </a:lnTo>
                  <a:lnTo>
                    <a:pt x="63831" y="553296"/>
                  </a:lnTo>
                  <a:lnTo>
                    <a:pt x="58919" y="544339"/>
                  </a:lnTo>
                  <a:lnTo>
                    <a:pt x="56579" y="521908"/>
                  </a:lnTo>
                  <a:lnTo>
                    <a:pt x="60609" y="497511"/>
                  </a:lnTo>
                  <a:lnTo>
                    <a:pt x="70199" y="474970"/>
                  </a:lnTo>
                  <a:lnTo>
                    <a:pt x="94341" y="448138"/>
                  </a:lnTo>
                  <a:lnTo>
                    <a:pt x="119896" y="438988"/>
                  </a:lnTo>
                  <a:lnTo>
                    <a:pt x="148411" y="437261"/>
                  </a:lnTo>
                  <a:lnTo>
                    <a:pt x="184195" y="449443"/>
                  </a:lnTo>
                  <a:lnTo>
                    <a:pt x="243962" y="481293"/>
                  </a:lnTo>
                  <a:lnTo>
                    <a:pt x="291396" y="506635"/>
                  </a:lnTo>
                  <a:lnTo>
                    <a:pt x="344613" y="514067"/>
                  </a:lnTo>
                  <a:lnTo>
                    <a:pt x="368778" y="513913"/>
                  </a:lnTo>
                  <a:lnTo>
                    <a:pt x="396533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16269" y="494839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21057" y="0"/>
                  </a:moveTo>
                  <a:lnTo>
                    <a:pt x="14991" y="32452"/>
                  </a:lnTo>
                  <a:lnTo>
                    <a:pt x="20027" y="95520"/>
                  </a:lnTo>
                  <a:lnTo>
                    <a:pt x="13618" y="148980"/>
                  </a:lnTo>
                  <a:lnTo>
                    <a:pt x="11444" y="202459"/>
                  </a:lnTo>
                  <a:lnTo>
                    <a:pt x="10800" y="255870"/>
                  </a:lnTo>
                  <a:lnTo>
                    <a:pt x="10609" y="309910"/>
                  </a:lnTo>
                  <a:lnTo>
                    <a:pt x="10552" y="367516"/>
                  </a:lnTo>
                  <a:lnTo>
                    <a:pt x="7414" y="426968"/>
                  </a:lnTo>
                  <a:lnTo>
                    <a:pt x="2197" y="461861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15516" y="526424"/>
              <a:ext cx="211283" cy="256082"/>
            </a:xfrm>
            <a:custGeom>
              <a:avLst/>
              <a:gdLst/>
              <a:ahLst/>
              <a:cxnLst/>
              <a:rect l="0" t="0" r="0" b="0"/>
              <a:pathLst>
                <a:path w="211283" h="256082">
                  <a:moveTo>
                    <a:pt x="211282" y="200042"/>
                  </a:moveTo>
                  <a:lnTo>
                    <a:pt x="168590" y="203161"/>
                  </a:lnTo>
                  <a:lnTo>
                    <a:pt x="109213" y="225236"/>
                  </a:lnTo>
                  <a:lnTo>
                    <a:pt x="53778" y="245286"/>
                  </a:lnTo>
                  <a:lnTo>
                    <a:pt x="21894" y="256081"/>
                  </a:lnTo>
                  <a:lnTo>
                    <a:pt x="13663" y="253779"/>
                  </a:lnTo>
                  <a:lnTo>
                    <a:pt x="7006" y="247565"/>
                  </a:lnTo>
                  <a:lnTo>
                    <a:pt x="1398" y="238743"/>
                  </a:lnTo>
                  <a:lnTo>
                    <a:pt x="0" y="229352"/>
                  </a:lnTo>
                  <a:lnTo>
                    <a:pt x="14887" y="178685"/>
                  </a:lnTo>
                  <a:lnTo>
                    <a:pt x="40649" y="123183"/>
                  </a:lnTo>
                  <a:lnTo>
                    <a:pt x="58916" y="62972"/>
                  </a:lnTo>
                  <a:lnTo>
                    <a:pt x="66021" y="19155"/>
                  </a:lnTo>
                  <a:lnTo>
                    <a:pt x="7441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20361" y="562949"/>
              <a:ext cx="395359" cy="423964"/>
            </a:xfrm>
            <a:custGeom>
              <a:avLst/>
              <a:gdLst/>
              <a:ahLst/>
              <a:cxnLst/>
              <a:rect l="0" t="0" r="0" b="0"/>
              <a:pathLst>
                <a:path w="395359" h="423964">
                  <a:moveTo>
                    <a:pt x="185462" y="5589"/>
                  </a:moveTo>
                  <a:lnTo>
                    <a:pt x="168695" y="0"/>
                  </a:lnTo>
                  <a:lnTo>
                    <a:pt x="151104" y="3495"/>
                  </a:lnTo>
                  <a:lnTo>
                    <a:pt x="111215" y="24803"/>
                  </a:lnTo>
                  <a:lnTo>
                    <a:pt x="77946" y="59947"/>
                  </a:lnTo>
                  <a:lnTo>
                    <a:pt x="34666" y="122723"/>
                  </a:lnTo>
                  <a:lnTo>
                    <a:pt x="9620" y="174999"/>
                  </a:lnTo>
                  <a:lnTo>
                    <a:pt x="0" y="216442"/>
                  </a:lnTo>
                  <a:lnTo>
                    <a:pt x="269" y="258357"/>
                  </a:lnTo>
                  <a:lnTo>
                    <a:pt x="10841" y="314442"/>
                  </a:lnTo>
                  <a:lnTo>
                    <a:pt x="26358" y="350955"/>
                  </a:lnTo>
                  <a:lnTo>
                    <a:pt x="66344" y="401364"/>
                  </a:lnTo>
                  <a:lnTo>
                    <a:pt x="92846" y="417394"/>
                  </a:lnTo>
                  <a:lnTo>
                    <a:pt x="128515" y="423963"/>
                  </a:lnTo>
                  <a:lnTo>
                    <a:pt x="174084" y="417777"/>
                  </a:lnTo>
                  <a:lnTo>
                    <a:pt x="205098" y="407439"/>
                  </a:lnTo>
                  <a:lnTo>
                    <a:pt x="266181" y="370116"/>
                  </a:lnTo>
                  <a:lnTo>
                    <a:pt x="321933" y="326083"/>
                  </a:lnTo>
                  <a:lnTo>
                    <a:pt x="360423" y="269644"/>
                  </a:lnTo>
                  <a:lnTo>
                    <a:pt x="384512" y="216270"/>
                  </a:lnTo>
                  <a:lnTo>
                    <a:pt x="392619" y="181487"/>
                  </a:lnTo>
                  <a:lnTo>
                    <a:pt x="395358" y="127812"/>
                  </a:lnTo>
                  <a:lnTo>
                    <a:pt x="389494" y="103194"/>
                  </a:lnTo>
                  <a:lnTo>
                    <a:pt x="366665" y="58795"/>
                  </a:lnTo>
                  <a:lnTo>
                    <a:pt x="340928" y="32402"/>
                  </a:lnTo>
                  <a:lnTo>
                    <a:pt x="311075" y="15354"/>
                  </a:lnTo>
                  <a:lnTo>
                    <a:pt x="255075" y="7518"/>
                  </a:lnTo>
                  <a:lnTo>
                    <a:pt x="206519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48062" y="768580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0896" y="0"/>
                  </a:lnTo>
                  <a:lnTo>
                    <a:pt x="77892" y="1170"/>
                  </a:lnTo>
                  <a:lnTo>
                    <a:pt x="3241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21761" y="67382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32290" y="92650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20010" y="526424"/>
              <a:ext cx="310305" cy="492069"/>
            </a:xfrm>
            <a:custGeom>
              <a:avLst/>
              <a:gdLst/>
              <a:ahLst/>
              <a:cxnLst/>
              <a:rect l="0" t="0" r="0" b="0"/>
              <a:pathLst>
                <a:path w="310305" h="492069">
                  <a:moveTo>
                    <a:pt x="86062" y="0"/>
                  </a:moveTo>
                  <a:lnTo>
                    <a:pt x="36564" y="59593"/>
                  </a:lnTo>
                  <a:lnTo>
                    <a:pt x="3848" y="110835"/>
                  </a:lnTo>
                  <a:lnTo>
                    <a:pt x="837" y="112494"/>
                  </a:lnTo>
                  <a:lnTo>
                    <a:pt x="0" y="110091"/>
                  </a:lnTo>
                  <a:lnTo>
                    <a:pt x="611" y="104980"/>
                  </a:lnTo>
                  <a:lnTo>
                    <a:pt x="7530" y="93061"/>
                  </a:lnTo>
                  <a:lnTo>
                    <a:pt x="31035" y="66346"/>
                  </a:lnTo>
                  <a:lnTo>
                    <a:pt x="56890" y="51114"/>
                  </a:lnTo>
                  <a:lnTo>
                    <a:pt x="98237" y="36656"/>
                  </a:lnTo>
                  <a:lnTo>
                    <a:pt x="123449" y="33839"/>
                  </a:lnTo>
                  <a:lnTo>
                    <a:pt x="147132" y="38827"/>
                  </a:lnTo>
                  <a:lnTo>
                    <a:pt x="190932" y="61092"/>
                  </a:lnTo>
                  <a:lnTo>
                    <a:pt x="205981" y="80575"/>
                  </a:lnTo>
                  <a:lnTo>
                    <a:pt x="214229" y="103661"/>
                  </a:lnTo>
                  <a:lnTo>
                    <a:pt x="212295" y="136390"/>
                  </a:lnTo>
                  <a:lnTo>
                    <a:pt x="203143" y="167144"/>
                  </a:lnTo>
                  <a:lnTo>
                    <a:pt x="192300" y="183861"/>
                  </a:lnTo>
                  <a:lnTo>
                    <a:pt x="167453" y="206426"/>
                  </a:lnTo>
                  <a:lnTo>
                    <a:pt x="106870" y="234465"/>
                  </a:lnTo>
                  <a:lnTo>
                    <a:pt x="103443" y="235859"/>
                  </a:lnTo>
                  <a:lnTo>
                    <a:pt x="137441" y="232416"/>
                  </a:lnTo>
                  <a:lnTo>
                    <a:pt x="199514" y="243184"/>
                  </a:lnTo>
                  <a:lnTo>
                    <a:pt x="220713" y="250802"/>
                  </a:lnTo>
                  <a:lnTo>
                    <a:pt x="275289" y="289400"/>
                  </a:lnTo>
                  <a:lnTo>
                    <a:pt x="297847" y="317375"/>
                  </a:lnTo>
                  <a:lnTo>
                    <a:pt x="308091" y="337588"/>
                  </a:lnTo>
                  <a:lnTo>
                    <a:pt x="310304" y="364509"/>
                  </a:lnTo>
                  <a:lnTo>
                    <a:pt x="306218" y="393631"/>
                  </a:lnTo>
                  <a:lnTo>
                    <a:pt x="290764" y="428587"/>
                  </a:lnTo>
                  <a:lnTo>
                    <a:pt x="257717" y="469405"/>
                  </a:lnTo>
                  <a:lnTo>
                    <a:pt x="225700" y="485484"/>
                  </a:lnTo>
                  <a:lnTo>
                    <a:pt x="186578" y="492068"/>
                  </a:lnTo>
                  <a:lnTo>
                    <a:pt x="139842" y="485887"/>
                  </a:lnTo>
                  <a:lnTo>
                    <a:pt x="108626" y="475549"/>
                  </a:lnTo>
                  <a:lnTo>
                    <a:pt x="46437" y="442814"/>
                  </a:lnTo>
                  <a:lnTo>
                    <a:pt x="22891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33262" y="568538"/>
              <a:ext cx="365771" cy="439393"/>
            </a:xfrm>
            <a:custGeom>
              <a:avLst/>
              <a:gdLst/>
              <a:ahLst/>
              <a:cxnLst/>
              <a:rect l="0" t="0" r="0" b="0"/>
              <a:pathLst>
                <a:path w="365771" h="439393">
                  <a:moveTo>
                    <a:pt x="157121" y="42114"/>
                  </a:moveTo>
                  <a:lnTo>
                    <a:pt x="123499" y="44454"/>
                  </a:lnTo>
                  <a:lnTo>
                    <a:pt x="98504" y="53293"/>
                  </a:lnTo>
                  <a:lnTo>
                    <a:pt x="78037" y="68140"/>
                  </a:lnTo>
                  <a:lnTo>
                    <a:pt x="38476" y="117638"/>
                  </a:lnTo>
                  <a:lnTo>
                    <a:pt x="12976" y="169510"/>
                  </a:lnTo>
                  <a:lnTo>
                    <a:pt x="3277" y="214002"/>
                  </a:lnTo>
                  <a:lnTo>
                    <a:pt x="0" y="275849"/>
                  </a:lnTo>
                  <a:lnTo>
                    <a:pt x="8928" y="333126"/>
                  </a:lnTo>
                  <a:lnTo>
                    <a:pt x="26774" y="373095"/>
                  </a:lnTo>
                  <a:lnTo>
                    <a:pt x="63653" y="408747"/>
                  </a:lnTo>
                  <a:lnTo>
                    <a:pt x="104733" y="432730"/>
                  </a:lnTo>
                  <a:lnTo>
                    <a:pt x="141729" y="439392"/>
                  </a:lnTo>
                  <a:lnTo>
                    <a:pt x="201714" y="430375"/>
                  </a:lnTo>
                  <a:lnTo>
                    <a:pt x="238964" y="417637"/>
                  </a:lnTo>
                  <a:lnTo>
                    <a:pt x="293677" y="384414"/>
                  </a:lnTo>
                  <a:lnTo>
                    <a:pt x="324314" y="355276"/>
                  </a:lnTo>
                  <a:lnTo>
                    <a:pt x="357964" y="296061"/>
                  </a:lnTo>
                  <a:lnTo>
                    <a:pt x="365770" y="243358"/>
                  </a:lnTo>
                  <a:lnTo>
                    <a:pt x="364192" y="180955"/>
                  </a:lnTo>
                  <a:lnTo>
                    <a:pt x="347373" y="123222"/>
                  </a:lnTo>
                  <a:lnTo>
                    <a:pt x="303231" y="64147"/>
                  </a:lnTo>
                  <a:lnTo>
                    <a:pt x="269433" y="34994"/>
                  </a:lnTo>
                  <a:lnTo>
                    <a:pt x="216091" y="9772"/>
                  </a:lnTo>
                  <a:lnTo>
                    <a:pt x="17817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06838" y="1621388"/>
            <a:ext cx="7032232" cy="680154"/>
            <a:chOff x="306838" y="1621388"/>
            <a:chExt cx="7032232" cy="680154"/>
          </a:xfrm>
        </p:grpSpPr>
        <p:sp>
          <p:nvSpPr>
            <p:cNvPr id="12" name="Freeform 11"/>
            <p:cNvSpPr/>
            <p:nvPr/>
          </p:nvSpPr>
          <p:spPr>
            <a:xfrm>
              <a:off x="306838" y="1688633"/>
              <a:ext cx="293287" cy="612909"/>
            </a:xfrm>
            <a:custGeom>
              <a:avLst/>
              <a:gdLst/>
              <a:ahLst/>
              <a:cxnLst/>
              <a:rect l="0" t="0" r="0" b="0"/>
              <a:pathLst>
                <a:path w="293287" h="612909">
                  <a:moveTo>
                    <a:pt x="272229" y="59097"/>
                  </a:moveTo>
                  <a:lnTo>
                    <a:pt x="262654" y="35050"/>
                  </a:lnTo>
                  <a:lnTo>
                    <a:pt x="251985" y="20724"/>
                  </a:lnTo>
                  <a:lnTo>
                    <a:pt x="233206" y="9677"/>
                  </a:lnTo>
                  <a:lnTo>
                    <a:pt x="196326" y="0"/>
                  </a:lnTo>
                  <a:lnTo>
                    <a:pt x="169474" y="77"/>
                  </a:lnTo>
                  <a:lnTo>
                    <a:pt x="141942" y="7909"/>
                  </a:lnTo>
                  <a:lnTo>
                    <a:pt x="105724" y="31062"/>
                  </a:lnTo>
                  <a:lnTo>
                    <a:pt x="70450" y="78732"/>
                  </a:lnTo>
                  <a:lnTo>
                    <a:pt x="40952" y="133209"/>
                  </a:lnTo>
                  <a:lnTo>
                    <a:pt x="18184" y="183441"/>
                  </a:lnTo>
                  <a:lnTo>
                    <a:pt x="3592" y="245139"/>
                  </a:lnTo>
                  <a:lnTo>
                    <a:pt x="0" y="302174"/>
                  </a:lnTo>
                  <a:lnTo>
                    <a:pt x="106" y="357808"/>
                  </a:lnTo>
                  <a:lnTo>
                    <a:pt x="7026" y="417056"/>
                  </a:lnTo>
                  <a:lnTo>
                    <a:pt x="17655" y="471005"/>
                  </a:lnTo>
                  <a:lnTo>
                    <a:pt x="41615" y="531749"/>
                  </a:lnTo>
                  <a:lnTo>
                    <a:pt x="56260" y="558113"/>
                  </a:lnTo>
                  <a:lnTo>
                    <a:pt x="104448" y="601771"/>
                  </a:lnTo>
                  <a:lnTo>
                    <a:pt x="128250" y="610291"/>
                  </a:lnTo>
                  <a:lnTo>
                    <a:pt x="153256" y="612908"/>
                  </a:lnTo>
                  <a:lnTo>
                    <a:pt x="176068" y="610172"/>
                  </a:lnTo>
                  <a:lnTo>
                    <a:pt x="208642" y="596465"/>
                  </a:lnTo>
                  <a:lnTo>
                    <a:pt x="234931" y="577586"/>
                  </a:lnTo>
                  <a:lnTo>
                    <a:pt x="279054" y="518179"/>
                  </a:lnTo>
                  <a:lnTo>
                    <a:pt x="293286" y="490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52766" y="2010943"/>
              <a:ext cx="115815" cy="214103"/>
            </a:xfrm>
            <a:custGeom>
              <a:avLst/>
              <a:gdLst/>
              <a:ahLst/>
              <a:cxnLst/>
              <a:rect l="0" t="0" r="0" b="0"/>
              <a:pathLst>
                <a:path w="115815" h="214103">
                  <a:moveTo>
                    <a:pt x="0" y="94756"/>
                  </a:moveTo>
                  <a:lnTo>
                    <a:pt x="3120" y="137448"/>
                  </a:lnTo>
                  <a:lnTo>
                    <a:pt x="14573" y="168627"/>
                  </a:lnTo>
                  <a:lnTo>
                    <a:pt x="33814" y="210603"/>
                  </a:lnTo>
                  <a:lnTo>
                    <a:pt x="34241" y="214102"/>
                  </a:lnTo>
                  <a:lnTo>
                    <a:pt x="32186" y="212924"/>
                  </a:lnTo>
                  <a:lnTo>
                    <a:pt x="24834" y="202257"/>
                  </a:lnTo>
                  <a:lnTo>
                    <a:pt x="15287" y="175351"/>
                  </a:lnTo>
                  <a:lnTo>
                    <a:pt x="13109" y="138263"/>
                  </a:lnTo>
                  <a:lnTo>
                    <a:pt x="20522" y="98808"/>
                  </a:lnTo>
                  <a:lnTo>
                    <a:pt x="37016" y="65541"/>
                  </a:lnTo>
                  <a:lnTo>
                    <a:pt x="70443" y="2534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13396" y="2042528"/>
              <a:ext cx="142387" cy="179458"/>
            </a:xfrm>
            <a:custGeom>
              <a:avLst/>
              <a:gdLst/>
              <a:ahLst/>
              <a:cxnLst/>
              <a:rect l="0" t="0" r="0" b="0"/>
              <a:pathLst>
                <a:path w="142387" h="179458">
                  <a:moveTo>
                    <a:pt x="81526" y="0"/>
                  </a:moveTo>
                  <a:lnTo>
                    <a:pt x="64758" y="5589"/>
                  </a:lnTo>
                  <a:lnTo>
                    <a:pt x="50287" y="17692"/>
                  </a:lnTo>
                  <a:lnTo>
                    <a:pt x="16061" y="64114"/>
                  </a:lnTo>
                  <a:lnTo>
                    <a:pt x="3377" y="96206"/>
                  </a:lnTo>
                  <a:lnTo>
                    <a:pt x="0" y="121527"/>
                  </a:lnTo>
                  <a:lnTo>
                    <a:pt x="4738" y="142140"/>
                  </a:lnTo>
                  <a:lnTo>
                    <a:pt x="26843" y="174436"/>
                  </a:lnTo>
                  <a:lnTo>
                    <a:pt x="34542" y="178292"/>
                  </a:lnTo>
                  <a:lnTo>
                    <a:pt x="52455" y="179457"/>
                  </a:lnTo>
                  <a:lnTo>
                    <a:pt x="82271" y="173535"/>
                  </a:lnTo>
                  <a:lnTo>
                    <a:pt x="107743" y="158783"/>
                  </a:lnTo>
                  <a:lnTo>
                    <a:pt x="119694" y="143100"/>
                  </a:lnTo>
                  <a:lnTo>
                    <a:pt x="136898" y="104436"/>
                  </a:lnTo>
                  <a:lnTo>
                    <a:pt x="142386" y="67859"/>
                  </a:lnTo>
                  <a:lnTo>
                    <a:pt x="137431" y="44197"/>
                  </a:lnTo>
                  <a:lnTo>
                    <a:pt x="132834" y="32974"/>
                  </a:lnTo>
                  <a:lnTo>
                    <a:pt x="118367" y="17385"/>
                  </a:lnTo>
                  <a:lnTo>
                    <a:pt x="100239" y="7727"/>
                  </a:lnTo>
                  <a:lnTo>
                    <a:pt x="604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041040" y="2010943"/>
              <a:ext cx="114523" cy="189513"/>
            </a:xfrm>
            <a:custGeom>
              <a:avLst/>
              <a:gdLst/>
              <a:ahLst/>
              <a:cxnLst/>
              <a:rect l="0" t="0" r="0" b="0"/>
              <a:pathLst>
                <a:path w="114523" h="189513">
                  <a:moveTo>
                    <a:pt x="85509" y="0"/>
                  </a:moveTo>
                  <a:lnTo>
                    <a:pt x="63152" y="0"/>
                  </a:lnTo>
                  <a:lnTo>
                    <a:pt x="45937" y="6239"/>
                  </a:lnTo>
                  <a:lnTo>
                    <a:pt x="15821" y="29308"/>
                  </a:lnTo>
                  <a:lnTo>
                    <a:pt x="0" y="55087"/>
                  </a:lnTo>
                  <a:lnTo>
                    <a:pt x="2766" y="62461"/>
                  </a:lnTo>
                  <a:lnTo>
                    <a:pt x="10460" y="68546"/>
                  </a:lnTo>
                  <a:lnTo>
                    <a:pt x="64274" y="90568"/>
                  </a:lnTo>
                  <a:lnTo>
                    <a:pt x="94815" y="102744"/>
                  </a:lnTo>
                  <a:lnTo>
                    <a:pt x="111482" y="114294"/>
                  </a:lnTo>
                  <a:lnTo>
                    <a:pt x="114522" y="121819"/>
                  </a:lnTo>
                  <a:lnTo>
                    <a:pt x="114210" y="130346"/>
                  </a:lnTo>
                  <a:lnTo>
                    <a:pt x="111662" y="139539"/>
                  </a:lnTo>
                  <a:lnTo>
                    <a:pt x="106454" y="146839"/>
                  </a:lnTo>
                  <a:lnTo>
                    <a:pt x="91308" y="158068"/>
                  </a:lnTo>
                  <a:lnTo>
                    <a:pt x="45892" y="178541"/>
                  </a:lnTo>
                  <a:lnTo>
                    <a:pt x="22338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41515" y="1989886"/>
              <a:ext cx="96210" cy="189514"/>
            </a:xfrm>
            <a:custGeom>
              <a:avLst/>
              <a:gdLst/>
              <a:ahLst/>
              <a:cxnLst/>
              <a:rect l="0" t="0" r="0" b="0"/>
              <a:pathLst>
                <a:path w="96210" h="189514">
                  <a:moveTo>
                    <a:pt x="95604" y="0"/>
                  </a:moveTo>
                  <a:lnTo>
                    <a:pt x="52912" y="14572"/>
                  </a:lnTo>
                  <a:lnTo>
                    <a:pt x="16851" y="39403"/>
                  </a:lnTo>
                  <a:lnTo>
                    <a:pt x="0" y="65487"/>
                  </a:lnTo>
                  <a:lnTo>
                    <a:pt x="282" y="72904"/>
                  </a:lnTo>
                  <a:lnTo>
                    <a:pt x="3980" y="79018"/>
                  </a:lnTo>
                  <a:lnTo>
                    <a:pt x="9955" y="84264"/>
                  </a:lnTo>
                  <a:lnTo>
                    <a:pt x="29072" y="90093"/>
                  </a:lnTo>
                  <a:lnTo>
                    <a:pt x="73883" y="99424"/>
                  </a:lnTo>
                  <a:lnTo>
                    <a:pt x="82293" y="104887"/>
                  </a:lnTo>
                  <a:lnTo>
                    <a:pt x="94757" y="120316"/>
                  </a:lnTo>
                  <a:lnTo>
                    <a:pt x="96209" y="129343"/>
                  </a:lnTo>
                  <a:lnTo>
                    <a:pt x="91583" y="148733"/>
                  </a:lnTo>
                  <a:lnTo>
                    <a:pt x="78609" y="162809"/>
                  </a:lnTo>
                  <a:lnTo>
                    <a:pt x="48454" y="177311"/>
                  </a:lnTo>
                  <a:lnTo>
                    <a:pt x="11376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627738" y="1968829"/>
              <a:ext cx="152308" cy="182079"/>
            </a:xfrm>
            <a:custGeom>
              <a:avLst/>
              <a:gdLst/>
              <a:ahLst/>
              <a:cxnLst/>
              <a:rect l="0" t="0" r="0" b="0"/>
              <a:pathLst>
                <a:path w="152308" h="182079">
                  <a:moveTo>
                    <a:pt x="98935" y="0"/>
                  </a:moveTo>
                  <a:lnTo>
                    <a:pt x="54973" y="20243"/>
                  </a:lnTo>
                  <a:lnTo>
                    <a:pt x="30277" y="44992"/>
                  </a:lnTo>
                  <a:lnTo>
                    <a:pt x="5305" y="95135"/>
                  </a:lnTo>
                  <a:lnTo>
                    <a:pt x="0" y="115982"/>
                  </a:lnTo>
                  <a:lnTo>
                    <a:pt x="1542" y="136945"/>
                  </a:lnTo>
                  <a:lnTo>
                    <a:pt x="12365" y="154841"/>
                  </a:lnTo>
                  <a:lnTo>
                    <a:pt x="28874" y="169424"/>
                  </a:lnTo>
                  <a:lnTo>
                    <a:pt x="47910" y="179804"/>
                  </a:lnTo>
                  <a:lnTo>
                    <a:pt x="68068" y="182078"/>
                  </a:lnTo>
                  <a:lnTo>
                    <a:pt x="87556" y="178019"/>
                  </a:lnTo>
                  <a:lnTo>
                    <a:pt x="119131" y="156350"/>
                  </a:lnTo>
                  <a:lnTo>
                    <a:pt x="147898" y="129540"/>
                  </a:lnTo>
                  <a:lnTo>
                    <a:pt x="151464" y="121455"/>
                  </a:lnTo>
                  <a:lnTo>
                    <a:pt x="152307" y="103113"/>
                  </a:lnTo>
                  <a:lnTo>
                    <a:pt x="146205" y="73056"/>
                  </a:lnTo>
                  <a:lnTo>
                    <a:pt x="119992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26278" y="1726258"/>
              <a:ext cx="121495" cy="400499"/>
            </a:xfrm>
            <a:custGeom>
              <a:avLst/>
              <a:gdLst/>
              <a:ahLst/>
              <a:cxnLst/>
              <a:rect l="0" t="0" r="0" b="0"/>
              <a:pathLst>
                <a:path w="121495" h="400499">
                  <a:moveTo>
                    <a:pt x="58323" y="400498"/>
                  </a:moveTo>
                  <a:lnTo>
                    <a:pt x="43669" y="338405"/>
                  </a:lnTo>
                  <a:lnTo>
                    <a:pt x="29776" y="281707"/>
                  </a:lnTo>
                  <a:lnTo>
                    <a:pt x="21748" y="227945"/>
                  </a:lnTo>
                  <a:lnTo>
                    <a:pt x="10067" y="172264"/>
                  </a:lnTo>
                  <a:lnTo>
                    <a:pt x="3427" y="116206"/>
                  </a:lnTo>
                  <a:lnTo>
                    <a:pt x="0" y="88142"/>
                  </a:lnTo>
                  <a:lnTo>
                    <a:pt x="2376" y="60072"/>
                  </a:lnTo>
                  <a:lnTo>
                    <a:pt x="10451" y="38238"/>
                  </a:lnTo>
                  <a:lnTo>
                    <a:pt x="23008" y="20735"/>
                  </a:lnTo>
                  <a:lnTo>
                    <a:pt x="40288" y="5157"/>
                  </a:lnTo>
                  <a:lnTo>
                    <a:pt x="49809" y="1236"/>
                  </a:lnTo>
                  <a:lnTo>
                    <a:pt x="69747" y="0"/>
                  </a:lnTo>
                  <a:lnTo>
                    <a:pt x="121494" y="109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821430" y="1947772"/>
              <a:ext cx="105286" cy="52643"/>
            </a:xfrm>
            <a:custGeom>
              <a:avLst/>
              <a:gdLst/>
              <a:ahLst/>
              <a:cxnLst/>
              <a:rect l="0" t="0" r="0" b="0"/>
              <a:pathLst>
                <a:path w="105286" h="52643">
                  <a:moveTo>
                    <a:pt x="105285" y="0"/>
                  </a:moveTo>
                  <a:lnTo>
                    <a:pt x="87304" y="15641"/>
                  </a:lnTo>
                  <a:lnTo>
                    <a:pt x="32101" y="3843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22185" y="1765952"/>
              <a:ext cx="94043" cy="339748"/>
            </a:xfrm>
            <a:custGeom>
              <a:avLst/>
              <a:gdLst/>
              <a:ahLst/>
              <a:cxnLst/>
              <a:rect l="0" t="0" r="0" b="0"/>
              <a:pathLst>
                <a:path w="94043" h="339748">
                  <a:moveTo>
                    <a:pt x="62457" y="339747"/>
                  </a:moveTo>
                  <a:lnTo>
                    <a:pt x="55221" y="312191"/>
                  </a:lnTo>
                  <a:lnTo>
                    <a:pt x="50565" y="271401"/>
                  </a:lnTo>
                  <a:lnTo>
                    <a:pt x="33927" y="208521"/>
                  </a:lnTo>
                  <a:lnTo>
                    <a:pt x="15834" y="154642"/>
                  </a:lnTo>
                  <a:lnTo>
                    <a:pt x="2901" y="105871"/>
                  </a:lnTo>
                  <a:lnTo>
                    <a:pt x="0" y="51524"/>
                  </a:lnTo>
                  <a:lnTo>
                    <a:pt x="5843" y="29934"/>
                  </a:lnTo>
                  <a:lnTo>
                    <a:pt x="10676" y="20901"/>
                  </a:lnTo>
                  <a:lnTo>
                    <a:pt x="25405" y="7745"/>
                  </a:lnTo>
                  <a:lnTo>
                    <a:pt x="34246" y="2599"/>
                  </a:lnTo>
                  <a:lnTo>
                    <a:pt x="53429" y="0"/>
                  </a:lnTo>
                  <a:lnTo>
                    <a:pt x="94042" y="28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10943" y="1989886"/>
              <a:ext cx="105285" cy="42115"/>
            </a:xfrm>
            <a:custGeom>
              <a:avLst/>
              <a:gdLst/>
              <a:ahLst/>
              <a:cxnLst/>
              <a:rect l="0" t="0" r="0" b="0"/>
              <a:pathLst>
                <a:path w="105285" h="42115">
                  <a:moveTo>
                    <a:pt x="105284" y="0"/>
                  </a:moveTo>
                  <a:lnTo>
                    <a:pt x="51410" y="17958"/>
                  </a:lnTo>
                  <a:lnTo>
                    <a:pt x="16524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552359" y="1747730"/>
              <a:ext cx="16595" cy="347442"/>
            </a:xfrm>
            <a:custGeom>
              <a:avLst/>
              <a:gdLst/>
              <a:ahLst/>
              <a:cxnLst/>
              <a:rect l="0" t="0" r="0" b="0"/>
              <a:pathLst>
                <a:path w="16595" h="347442">
                  <a:moveTo>
                    <a:pt x="6066" y="0"/>
                  </a:moveTo>
                  <a:lnTo>
                    <a:pt x="0" y="34792"/>
                  </a:lnTo>
                  <a:lnTo>
                    <a:pt x="3748" y="81409"/>
                  </a:lnTo>
                  <a:lnTo>
                    <a:pt x="5379" y="137985"/>
                  </a:lnTo>
                  <a:lnTo>
                    <a:pt x="7032" y="192313"/>
                  </a:lnTo>
                  <a:lnTo>
                    <a:pt x="13241" y="244285"/>
                  </a:lnTo>
                  <a:lnTo>
                    <a:pt x="15932" y="304361"/>
                  </a:lnTo>
                  <a:lnTo>
                    <a:pt x="16594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53140" y="1916186"/>
              <a:ext cx="200042" cy="63172"/>
            </a:xfrm>
            <a:custGeom>
              <a:avLst/>
              <a:gdLst/>
              <a:ahLst/>
              <a:cxnLst/>
              <a:rect l="0" t="0" r="0" b="0"/>
              <a:pathLst>
                <a:path w="200042" h="63172">
                  <a:moveTo>
                    <a:pt x="200041" y="0"/>
                  </a:moveTo>
                  <a:lnTo>
                    <a:pt x="144996" y="17958"/>
                  </a:lnTo>
                  <a:lnTo>
                    <a:pt x="85529" y="35149"/>
                  </a:lnTo>
                  <a:lnTo>
                    <a:pt x="31757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60937" y="1705616"/>
              <a:ext cx="275235" cy="410612"/>
            </a:xfrm>
            <a:custGeom>
              <a:avLst/>
              <a:gdLst/>
              <a:ahLst/>
              <a:cxnLst/>
              <a:rect l="0" t="0" r="0" b="0"/>
              <a:pathLst>
                <a:path w="275235" h="410612">
                  <a:moveTo>
                    <a:pt x="13301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2176" y="69742"/>
                  </a:lnTo>
                  <a:lnTo>
                    <a:pt x="9891" y="124607"/>
                  </a:lnTo>
                  <a:lnTo>
                    <a:pt x="12291" y="173531"/>
                  </a:lnTo>
                  <a:lnTo>
                    <a:pt x="13002" y="225072"/>
                  </a:lnTo>
                  <a:lnTo>
                    <a:pt x="13212" y="276218"/>
                  </a:lnTo>
                  <a:lnTo>
                    <a:pt x="13284" y="336015"/>
                  </a:lnTo>
                  <a:lnTo>
                    <a:pt x="13293" y="355231"/>
                  </a:lnTo>
                  <a:lnTo>
                    <a:pt x="21706" y="305515"/>
                  </a:lnTo>
                  <a:lnTo>
                    <a:pt x="32429" y="268078"/>
                  </a:lnTo>
                  <a:lnTo>
                    <a:pt x="43639" y="249387"/>
                  </a:lnTo>
                  <a:lnTo>
                    <a:pt x="51074" y="244637"/>
                  </a:lnTo>
                  <a:lnTo>
                    <a:pt x="68694" y="242479"/>
                  </a:lnTo>
                  <a:lnTo>
                    <a:pt x="77135" y="245880"/>
                  </a:lnTo>
                  <a:lnTo>
                    <a:pt x="92755" y="259019"/>
                  </a:lnTo>
                  <a:lnTo>
                    <a:pt x="109113" y="286147"/>
                  </a:lnTo>
                  <a:lnTo>
                    <a:pt x="121368" y="316411"/>
                  </a:lnTo>
                  <a:lnTo>
                    <a:pt x="125120" y="319735"/>
                  </a:lnTo>
                  <a:lnTo>
                    <a:pt x="128791" y="318442"/>
                  </a:lnTo>
                  <a:lnTo>
                    <a:pt x="148678" y="296739"/>
                  </a:lnTo>
                  <a:lnTo>
                    <a:pt x="183542" y="278327"/>
                  </a:lnTo>
                  <a:lnTo>
                    <a:pt x="245085" y="255118"/>
                  </a:lnTo>
                  <a:lnTo>
                    <a:pt x="266055" y="243627"/>
                  </a:lnTo>
                  <a:lnTo>
                    <a:pt x="271881" y="236118"/>
                  </a:lnTo>
                  <a:lnTo>
                    <a:pt x="274595" y="227602"/>
                  </a:lnTo>
                  <a:lnTo>
                    <a:pt x="275234" y="218415"/>
                  </a:lnTo>
                  <a:lnTo>
                    <a:pt x="272151" y="211121"/>
                  </a:lnTo>
                  <a:lnTo>
                    <a:pt x="259367" y="199896"/>
                  </a:lnTo>
                  <a:lnTo>
                    <a:pt x="238867" y="197247"/>
                  </a:lnTo>
                  <a:lnTo>
                    <a:pt x="216498" y="201139"/>
                  </a:lnTo>
                  <a:lnTo>
                    <a:pt x="198757" y="210668"/>
                  </a:lnTo>
                  <a:lnTo>
                    <a:pt x="175616" y="234776"/>
                  </a:lnTo>
                  <a:lnTo>
                    <a:pt x="159530" y="269735"/>
                  </a:lnTo>
                  <a:lnTo>
                    <a:pt x="157451" y="293017"/>
                  </a:lnTo>
                  <a:lnTo>
                    <a:pt x="165647" y="336560"/>
                  </a:lnTo>
                  <a:lnTo>
                    <a:pt x="180753" y="362804"/>
                  </a:lnTo>
                  <a:lnTo>
                    <a:pt x="200047" y="385398"/>
                  </a:lnTo>
                  <a:lnTo>
                    <a:pt x="226171" y="401321"/>
                  </a:lnTo>
                  <a:lnTo>
                    <a:pt x="255457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56128" y="1842487"/>
              <a:ext cx="144752" cy="226477"/>
            </a:xfrm>
            <a:custGeom>
              <a:avLst/>
              <a:gdLst/>
              <a:ahLst/>
              <a:cxnLst/>
              <a:rect l="0" t="0" r="0" b="0"/>
              <a:pathLst>
                <a:path w="144752" h="226477">
                  <a:moveTo>
                    <a:pt x="123519" y="0"/>
                  </a:moveTo>
                  <a:lnTo>
                    <a:pt x="64903" y="14654"/>
                  </a:lnTo>
                  <a:lnTo>
                    <a:pt x="20304" y="29367"/>
                  </a:lnTo>
                  <a:lnTo>
                    <a:pt x="3167" y="40738"/>
                  </a:lnTo>
                  <a:lnTo>
                    <a:pt x="0" y="47046"/>
                  </a:lnTo>
                  <a:lnTo>
                    <a:pt x="229" y="53590"/>
                  </a:lnTo>
                  <a:lnTo>
                    <a:pt x="2721" y="60293"/>
                  </a:lnTo>
                  <a:lnTo>
                    <a:pt x="14849" y="70860"/>
                  </a:lnTo>
                  <a:lnTo>
                    <a:pt x="71504" y="97626"/>
                  </a:lnTo>
                  <a:lnTo>
                    <a:pt x="122432" y="131399"/>
                  </a:lnTo>
                  <a:lnTo>
                    <a:pt x="139024" y="149647"/>
                  </a:lnTo>
                  <a:lnTo>
                    <a:pt x="143214" y="160595"/>
                  </a:lnTo>
                  <a:lnTo>
                    <a:pt x="144751" y="185239"/>
                  </a:lnTo>
                  <a:lnTo>
                    <a:pt x="138415" y="205551"/>
                  </a:lnTo>
                  <a:lnTo>
                    <a:pt x="133449" y="214243"/>
                  </a:lnTo>
                  <a:lnTo>
                    <a:pt x="125460" y="220037"/>
                  </a:lnTo>
                  <a:lnTo>
                    <a:pt x="104105" y="226476"/>
                  </a:lnTo>
                  <a:lnTo>
                    <a:pt x="65774" y="224511"/>
                  </a:lnTo>
                  <a:lnTo>
                    <a:pt x="18234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70307" y="1894484"/>
              <a:ext cx="225196" cy="170899"/>
            </a:xfrm>
            <a:custGeom>
              <a:avLst/>
              <a:gdLst/>
              <a:ahLst/>
              <a:cxnLst/>
              <a:rect l="0" t="0" r="0" b="0"/>
              <a:pathLst>
                <a:path w="225196" h="170899">
                  <a:moveTo>
                    <a:pt x="130439" y="95402"/>
                  </a:moveTo>
                  <a:lnTo>
                    <a:pt x="111311" y="42696"/>
                  </a:lnTo>
                  <a:lnTo>
                    <a:pt x="80635" y="4608"/>
                  </a:lnTo>
                  <a:lnTo>
                    <a:pt x="71500" y="948"/>
                  </a:lnTo>
                  <a:lnTo>
                    <a:pt x="48872" y="0"/>
                  </a:lnTo>
                  <a:lnTo>
                    <a:pt x="39796" y="3724"/>
                  </a:lnTo>
                  <a:lnTo>
                    <a:pt x="26592" y="17221"/>
                  </a:lnTo>
                  <a:lnTo>
                    <a:pt x="1022" y="74876"/>
                  </a:lnTo>
                  <a:lnTo>
                    <a:pt x="0" y="95638"/>
                  </a:lnTo>
                  <a:lnTo>
                    <a:pt x="8877" y="143151"/>
                  </a:lnTo>
                  <a:lnTo>
                    <a:pt x="14302" y="152971"/>
                  </a:lnTo>
                  <a:lnTo>
                    <a:pt x="29690" y="167001"/>
                  </a:lnTo>
                  <a:lnTo>
                    <a:pt x="51346" y="170898"/>
                  </a:lnTo>
                  <a:lnTo>
                    <a:pt x="63673" y="170299"/>
                  </a:lnTo>
                  <a:lnTo>
                    <a:pt x="83607" y="160275"/>
                  </a:lnTo>
                  <a:lnTo>
                    <a:pt x="115469" y="130833"/>
                  </a:lnTo>
                  <a:lnTo>
                    <a:pt x="135887" y="93865"/>
                  </a:lnTo>
                  <a:lnTo>
                    <a:pt x="139920" y="94377"/>
                  </a:lnTo>
                  <a:lnTo>
                    <a:pt x="143779" y="98228"/>
                  </a:lnTo>
                  <a:lnTo>
                    <a:pt x="171061" y="143627"/>
                  </a:lnTo>
                  <a:lnTo>
                    <a:pt x="178578" y="147439"/>
                  </a:lnTo>
                  <a:lnTo>
                    <a:pt x="225195" y="1480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22389" y="1890656"/>
              <a:ext cx="436368" cy="177073"/>
            </a:xfrm>
            <a:custGeom>
              <a:avLst/>
              <a:gdLst/>
              <a:ahLst/>
              <a:cxnLst/>
              <a:rect l="0" t="0" r="0" b="0"/>
              <a:pathLst>
                <a:path w="436368" h="177073">
                  <a:moveTo>
                    <a:pt x="15227" y="46587"/>
                  </a:moveTo>
                  <a:lnTo>
                    <a:pt x="9638" y="63355"/>
                  </a:lnTo>
                  <a:lnTo>
                    <a:pt x="10563" y="118913"/>
                  </a:lnTo>
                  <a:lnTo>
                    <a:pt x="8608" y="129899"/>
                  </a:lnTo>
                  <a:lnTo>
                    <a:pt x="6135" y="132544"/>
                  </a:lnTo>
                  <a:lnTo>
                    <a:pt x="3316" y="129628"/>
                  </a:lnTo>
                  <a:lnTo>
                    <a:pt x="268" y="123005"/>
                  </a:lnTo>
                  <a:lnTo>
                    <a:pt x="0" y="103167"/>
                  </a:lnTo>
                  <a:lnTo>
                    <a:pt x="4950" y="81093"/>
                  </a:lnTo>
                  <a:lnTo>
                    <a:pt x="14949" y="63483"/>
                  </a:lnTo>
                  <a:lnTo>
                    <a:pt x="22061" y="59021"/>
                  </a:lnTo>
                  <a:lnTo>
                    <a:pt x="39321" y="57182"/>
                  </a:lnTo>
                  <a:lnTo>
                    <a:pt x="55571" y="63384"/>
                  </a:lnTo>
                  <a:lnTo>
                    <a:pt x="63181" y="68314"/>
                  </a:lnTo>
                  <a:lnTo>
                    <a:pt x="74754" y="83149"/>
                  </a:lnTo>
                  <a:lnTo>
                    <a:pt x="79478" y="92019"/>
                  </a:lnTo>
                  <a:lnTo>
                    <a:pt x="84968" y="95592"/>
                  </a:lnTo>
                  <a:lnTo>
                    <a:pt x="90966" y="95635"/>
                  </a:lnTo>
                  <a:lnTo>
                    <a:pt x="97306" y="93324"/>
                  </a:lnTo>
                  <a:lnTo>
                    <a:pt x="107469" y="78277"/>
                  </a:lnTo>
                  <a:lnTo>
                    <a:pt x="118225" y="58332"/>
                  </a:lnTo>
                  <a:lnTo>
                    <a:pt x="134703" y="41669"/>
                  </a:lnTo>
                  <a:lnTo>
                    <a:pt x="145181" y="37459"/>
                  </a:lnTo>
                  <a:lnTo>
                    <a:pt x="169300" y="35901"/>
                  </a:lnTo>
                  <a:lnTo>
                    <a:pt x="179944" y="39463"/>
                  </a:lnTo>
                  <a:lnTo>
                    <a:pt x="198009" y="52780"/>
                  </a:lnTo>
                  <a:lnTo>
                    <a:pt x="215744" y="80007"/>
                  </a:lnTo>
                  <a:lnTo>
                    <a:pt x="235926" y="134176"/>
                  </a:lnTo>
                  <a:lnTo>
                    <a:pt x="239569" y="147094"/>
                  </a:lnTo>
                  <a:lnTo>
                    <a:pt x="243167" y="152196"/>
                  </a:lnTo>
                  <a:lnTo>
                    <a:pt x="246736" y="152088"/>
                  </a:lnTo>
                  <a:lnTo>
                    <a:pt x="301289" y="105846"/>
                  </a:lnTo>
                  <a:lnTo>
                    <a:pt x="360485" y="62929"/>
                  </a:lnTo>
                  <a:lnTo>
                    <a:pt x="372616" y="44492"/>
                  </a:lnTo>
                  <a:lnTo>
                    <a:pt x="375668" y="24599"/>
                  </a:lnTo>
                  <a:lnTo>
                    <a:pt x="374844" y="14381"/>
                  </a:lnTo>
                  <a:lnTo>
                    <a:pt x="369615" y="7569"/>
                  </a:lnTo>
                  <a:lnTo>
                    <a:pt x="351327" y="0"/>
                  </a:lnTo>
                  <a:lnTo>
                    <a:pt x="342239" y="321"/>
                  </a:lnTo>
                  <a:lnTo>
                    <a:pt x="325902" y="6917"/>
                  </a:lnTo>
                  <a:lnTo>
                    <a:pt x="303551" y="23785"/>
                  </a:lnTo>
                  <a:lnTo>
                    <a:pt x="292330" y="43082"/>
                  </a:lnTo>
                  <a:lnTo>
                    <a:pt x="287700" y="54779"/>
                  </a:lnTo>
                  <a:lnTo>
                    <a:pt x="285675" y="80253"/>
                  </a:lnTo>
                  <a:lnTo>
                    <a:pt x="293907" y="129147"/>
                  </a:lnTo>
                  <a:lnTo>
                    <a:pt x="309019" y="161906"/>
                  </a:lnTo>
                  <a:lnTo>
                    <a:pt x="317543" y="169090"/>
                  </a:lnTo>
                  <a:lnTo>
                    <a:pt x="339493" y="177072"/>
                  </a:lnTo>
                  <a:lnTo>
                    <a:pt x="378158" y="175976"/>
                  </a:lnTo>
                  <a:lnTo>
                    <a:pt x="436367" y="1624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71670" y="1861052"/>
              <a:ext cx="197698" cy="181477"/>
            </a:xfrm>
            <a:custGeom>
              <a:avLst/>
              <a:gdLst/>
              <a:ahLst/>
              <a:cxnLst/>
              <a:rect l="0" t="0" r="0" b="0"/>
              <a:pathLst>
                <a:path w="197698" h="181477">
                  <a:moveTo>
                    <a:pt x="123998" y="76191"/>
                  </a:moveTo>
                  <a:lnTo>
                    <a:pt x="120879" y="33499"/>
                  </a:lnTo>
                  <a:lnTo>
                    <a:pt x="118409" y="23163"/>
                  </a:lnTo>
                  <a:lnTo>
                    <a:pt x="113253" y="15103"/>
                  </a:lnTo>
                  <a:lnTo>
                    <a:pt x="98166" y="3027"/>
                  </a:lnTo>
                  <a:lnTo>
                    <a:pt x="76642" y="0"/>
                  </a:lnTo>
                  <a:lnTo>
                    <a:pt x="53818" y="3724"/>
                  </a:lnTo>
                  <a:lnTo>
                    <a:pt x="35875" y="13178"/>
                  </a:lnTo>
                  <a:lnTo>
                    <a:pt x="23221" y="28298"/>
                  </a:lnTo>
                  <a:lnTo>
                    <a:pt x="5566" y="66601"/>
                  </a:lnTo>
                  <a:lnTo>
                    <a:pt x="0" y="103115"/>
                  </a:lnTo>
                  <a:lnTo>
                    <a:pt x="4937" y="126762"/>
                  </a:lnTo>
                  <a:lnTo>
                    <a:pt x="9529" y="137981"/>
                  </a:lnTo>
                  <a:lnTo>
                    <a:pt x="23990" y="153566"/>
                  </a:lnTo>
                  <a:lnTo>
                    <a:pt x="32759" y="159360"/>
                  </a:lnTo>
                  <a:lnTo>
                    <a:pt x="42116" y="159713"/>
                  </a:lnTo>
                  <a:lnTo>
                    <a:pt x="61869" y="150747"/>
                  </a:lnTo>
                  <a:lnTo>
                    <a:pt x="76108" y="135063"/>
                  </a:lnTo>
                  <a:lnTo>
                    <a:pt x="94781" y="96399"/>
                  </a:lnTo>
                  <a:lnTo>
                    <a:pt x="98671" y="93172"/>
                  </a:lnTo>
                  <a:lnTo>
                    <a:pt x="102434" y="94531"/>
                  </a:lnTo>
                  <a:lnTo>
                    <a:pt x="109735" y="105399"/>
                  </a:lnTo>
                  <a:lnTo>
                    <a:pt x="122762" y="130079"/>
                  </a:lnTo>
                  <a:lnTo>
                    <a:pt x="147808" y="151559"/>
                  </a:lnTo>
                  <a:lnTo>
                    <a:pt x="197697" y="181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00953" y="1875311"/>
              <a:ext cx="231628" cy="153861"/>
            </a:xfrm>
            <a:custGeom>
              <a:avLst/>
              <a:gdLst/>
              <a:ahLst/>
              <a:cxnLst/>
              <a:rect l="0" t="0" r="0" b="0"/>
              <a:pathLst>
                <a:path w="231628" h="153861">
                  <a:moveTo>
                    <a:pt x="0" y="40875"/>
                  </a:moveTo>
                  <a:lnTo>
                    <a:pt x="3120" y="89806"/>
                  </a:lnTo>
                  <a:lnTo>
                    <a:pt x="9065" y="148936"/>
                  </a:lnTo>
                  <a:lnTo>
                    <a:pt x="9553" y="153860"/>
                  </a:lnTo>
                  <a:lnTo>
                    <a:pt x="10095" y="146853"/>
                  </a:lnTo>
                  <a:lnTo>
                    <a:pt x="2138" y="96512"/>
                  </a:lnTo>
                  <a:lnTo>
                    <a:pt x="3753" y="55410"/>
                  </a:lnTo>
                  <a:lnTo>
                    <a:pt x="9857" y="33297"/>
                  </a:lnTo>
                  <a:lnTo>
                    <a:pt x="20369" y="15670"/>
                  </a:lnTo>
                  <a:lnTo>
                    <a:pt x="27617" y="12374"/>
                  </a:lnTo>
                  <a:lnTo>
                    <a:pt x="35959" y="12515"/>
                  </a:lnTo>
                  <a:lnTo>
                    <a:pt x="53417" y="18912"/>
                  </a:lnTo>
                  <a:lnTo>
                    <a:pt x="68974" y="29554"/>
                  </a:lnTo>
                  <a:lnTo>
                    <a:pt x="80568" y="45202"/>
                  </a:lnTo>
                  <a:lnTo>
                    <a:pt x="97543" y="83844"/>
                  </a:lnTo>
                  <a:lnTo>
                    <a:pt x="100124" y="84729"/>
                  </a:lnTo>
                  <a:lnTo>
                    <a:pt x="114407" y="29883"/>
                  </a:lnTo>
                  <a:lnTo>
                    <a:pt x="125327" y="9084"/>
                  </a:lnTo>
                  <a:lnTo>
                    <a:pt x="132684" y="3303"/>
                  </a:lnTo>
                  <a:lnTo>
                    <a:pt x="141099" y="619"/>
                  </a:lnTo>
                  <a:lnTo>
                    <a:pt x="150218" y="0"/>
                  </a:lnTo>
                  <a:lnTo>
                    <a:pt x="158637" y="3097"/>
                  </a:lnTo>
                  <a:lnTo>
                    <a:pt x="196163" y="37243"/>
                  </a:lnTo>
                  <a:lnTo>
                    <a:pt x="217480" y="63976"/>
                  </a:lnTo>
                  <a:lnTo>
                    <a:pt x="225340" y="87017"/>
                  </a:lnTo>
                  <a:lnTo>
                    <a:pt x="231627" y="146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10535" y="1881828"/>
              <a:ext cx="112185" cy="150194"/>
            </a:xfrm>
            <a:custGeom>
              <a:avLst/>
              <a:gdLst/>
              <a:ahLst/>
              <a:cxnLst/>
              <a:rect l="0" t="0" r="0" b="0"/>
              <a:pathLst>
                <a:path w="112185" h="150194">
                  <a:moveTo>
                    <a:pt x="90501" y="13301"/>
                  </a:moveTo>
                  <a:lnTo>
                    <a:pt x="79322" y="2123"/>
                  </a:lnTo>
                  <a:lnTo>
                    <a:pt x="72520" y="0"/>
                  </a:lnTo>
                  <a:lnTo>
                    <a:pt x="55603" y="760"/>
                  </a:lnTo>
                  <a:lnTo>
                    <a:pt x="39506" y="8117"/>
                  </a:lnTo>
                  <a:lnTo>
                    <a:pt x="31938" y="13355"/>
                  </a:lnTo>
                  <a:lnTo>
                    <a:pt x="10108" y="43083"/>
                  </a:lnTo>
                  <a:lnTo>
                    <a:pt x="0" y="81527"/>
                  </a:lnTo>
                  <a:lnTo>
                    <a:pt x="3875" y="105625"/>
                  </a:lnTo>
                  <a:lnTo>
                    <a:pt x="14566" y="126864"/>
                  </a:lnTo>
                  <a:lnTo>
                    <a:pt x="31016" y="144102"/>
                  </a:lnTo>
                  <a:lnTo>
                    <a:pt x="40315" y="148465"/>
                  </a:lnTo>
                  <a:lnTo>
                    <a:pt x="60008" y="150193"/>
                  </a:lnTo>
                  <a:lnTo>
                    <a:pt x="77338" y="143942"/>
                  </a:lnTo>
                  <a:lnTo>
                    <a:pt x="92840" y="132195"/>
                  </a:lnTo>
                  <a:lnTo>
                    <a:pt x="107528" y="115276"/>
                  </a:lnTo>
                  <a:lnTo>
                    <a:pt x="111211" y="104681"/>
                  </a:lnTo>
                  <a:lnTo>
                    <a:pt x="112184" y="80431"/>
                  </a:lnTo>
                  <a:lnTo>
                    <a:pt x="105597" y="60294"/>
                  </a:lnTo>
                  <a:lnTo>
                    <a:pt x="90501" y="34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66402" y="1895129"/>
              <a:ext cx="109520" cy="124963"/>
            </a:xfrm>
            <a:custGeom>
              <a:avLst/>
              <a:gdLst/>
              <a:ahLst/>
              <a:cxnLst/>
              <a:rect l="0" t="0" r="0" b="0"/>
              <a:pathLst>
                <a:path w="109520" h="124963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670" y="94146"/>
                  </a:lnTo>
                  <a:lnTo>
                    <a:pt x="18177" y="115542"/>
                  </a:lnTo>
                  <a:lnTo>
                    <a:pt x="26594" y="121482"/>
                  </a:lnTo>
                  <a:lnTo>
                    <a:pt x="48425" y="124962"/>
                  </a:lnTo>
                  <a:lnTo>
                    <a:pt x="67486" y="119489"/>
                  </a:lnTo>
                  <a:lnTo>
                    <a:pt x="83756" y="108089"/>
                  </a:lnTo>
                  <a:lnTo>
                    <a:pt x="98786" y="91323"/>
                  </a:lnTo>
                  <a:lnTo>
                    <a:pt x="107026" y="69054"/>
                  </a:lnTo>
                  <a:lnTo>
                    <a:pt x="109519" y="45899"/>
                  </a:lnTo>
                  <a:lnTo>
                    <a:pt x="10309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32663" y="1878903"/>
              <a:ext cx="178985" cy="153098"/>
            </a:xfrm>
            <a:custGeom>
              <a:avLst/>
              <a:gdLst/>
              <a:ahLst/>
              <a:cxnLst/>
              <a:rect l="0" t="0" r="0" b="0"/>
              <a:pathLst>
                <a:path w="178985" h="153098">
                  <a:moveTo>
                    <a:pt x="0" y="58340"/>
                  </a:moveTo>
                  <a:lnTo>
                    <a:pt x="3120" y="101032"/>
                  </a:lnTo>
                  <a:lnTo>
                    <a:pt x="9553" y="152219"/>
                  </a:lnTo>
                  <a:lnTo>
                    <a:pt x="11613" y="94740"/>
                  </a:lnTo>
                  <a:lnTo>
                    <a:pt x="25171" y="37917"/>
                  </a:lnTo>
                  <a:lnTo>
                    <a:pt x="38093" y="19628"/>
                  </a:lnTo>
                  <a:lnTo>
                    <a:pt x="46453" y="11475"/>
                  </a:lnTo>
                  <a:lnTo>
                    <a:pt x="68219" y="2416"/>
                  </a:lnTo>
                  <a:lnTo>
                    <a:pt x="80574" y="0"/>
                  </a:lnTo>
                  <a:lnTo>
                    <a:pt x="100541" y="3556"/>
                  </a:lnTo>
                  <a:lnTo>
                    <a:pt x="117215" y="14104"/>
                  </a:lnTo>
                  <a:lnTo>
                    <a:pt x="154140" y="59447"/>
                  </a:lnTo>
                  <a:lnTo>
                    <a:pt x="169804" y="95843"/>
                  </a:lnTo>
                  <a:lnTo>
                    <a:pt x="178984" y="1530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95875" y="1621388"/>
              <a:ext cx="10530" cy="410613"/>
            </a:xfrm>
            <a:custGeom>
              <a:avLst/>
              <a:gdLst/>
              <a:ahLst/>
              <a:cxnLst/>
              <a:rect l="0" t="0" r="0" b="0"/>
              <a:pathLst>
                <a:path w="10530" h="410613">
                  <a:moveTo>
                    <a:pt x="10529" y="0"/>
                  </a:moveTo>
                  <a:lnTo>
                    <a:pt x="3293" y="27556"/>
                  </a:lnTo>
                  <a:lnTo>
                    <a:pt x="651" y="90018"/>
                  </a:lnTo>
                  <a:lnTo>
                    <a:pt x="193" y="142876"/>
                  </a:lnTo>
                  <a:lnTo>
                    <a:pt x="57" y="194412"/>
                  </a:lnTo>
                  <a:lnTo>
                    <a:pt x="17" y="254136"/>
                  </a:lnTo>
                  <a:lnTo>
                    <a:pt x="5" y="313166"/>
                  </a:lnTo>
                  <a:lnTo>
                    <a:pt x="1" y="364581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59005" y="1758259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188281" y="17958"/>
                  </a:lnTo>
                  <a:lnTo>
                    <a:pt x="140916" y="28547"/>
                  </a:lnTo>
                  <a:lnTo>
                    <a:pt x="81518" y="36574"/>
                  </a:lnTo>
                  <a:lnTo>
                    <a:pt x="19992" y="4971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35530" y="1884052"/>
              <a:ext cx="169692" cy="191700"/>
            </a:xfrm>
            <a:custGeom>
              <a:avLst/>
              <a:gdLst/>
              <a:ahLst/>
              <a:cxnLst/>
              <a:rect l="0" t="0" r="0" b="0"/>
              <a:pathLst>
                <a:path w="169692" h="191700">
                  <a:moveTo>
                    <a:pt x="134128" y="21606"/>
                  </a:moveTo>
                  <a:lnTo>
                    <a:pt x="122949" y="4838"/>
                  </a:lnTo>
                  <a:lnTo>
                    <a:pt x="116147" y="1068"/>
                  </a:lnTo>
                  <a:lnTo>
                    <a:pt x="99230" y="0"/>
                  </a:lnTo>
                  <a:lnTo>
                    <a:pt x="69975" y="11564"/>
                  </a:lnTo>
                  <a:lnTo>
                    <a:pt x="22354" y="50032"/>
                  </a:lnTo>
                  <a:lnTo>
                    <a:pt x="6513" y="76432"/>
                  </a:lnTo>
                  <a:lnTo>
                    <a:pt x="0" y="112070"/>
                  </a:lnTo>
                  <a:lnTo>
                    <a:pt x="4715" y="135511"/>
                  </a:lnTo>
                  <a:lnTo>
                    <a:pt x="20524" y="165320"/>
                  </a:lnTo>
                  <a:lnTo>
                    <a:pt x="34504" y="180235"/>
                  </a:lnTo>
                  <a:lnTo>
                    <a:pt x="52416" y="190763"/>
                  </a:lnTo>
                  <a:lnTo>
                    <a:pt x="63276" y="191699"/>
                  </a:lnTo>
                  <a:lnTo>
                    <a:pt x="87820" y="186500"/>
                  </a:lnTo>
                  <a:lnTo>
                    <a:pt x="116767" y="170419"/>
                  </a:lnTo>
                  <a:lnTo>
                    <a:pt x="140162" y="150836"/>
                  </a:lnTo>
                  <a:lnTo>
                    <a:pt x="156323" y="124627"/>
                  </a:lnTo>
                  <a:lnTo>
                    <a:pt x="168520" y="94634"/>
                  </a:lnTo>
                  <a:lnTo>
                    <a:pt x="169691" y="73950"/>
                  </a:lnTo>
                  <a:lnTo>
                    <a:pt x="165142" y="54228"/>
                  </a:lnTo>
                  <a:lnTo>
                    <a:pt x="144656" y="21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13839" y="1635424"/>
              <a:ext cx="124276" cy="417634"/>
            </a:xfrm>
            <a:custGeom>
              <a:avLst/>
              <a:gdLst/>
              <a:ahLst/>
              <a:cxnLst/>
              <a:rect l="0" t="0" r="0" b="0"/>
              <a:pathLst>
                <a:path w="124276" h="417634">
                  <a:moveTo>
                    <a:pt x="50575" y="417633"/>
                  </a:moveTo>
                  <a:lnTo>
                    <a:pt x="42242" y="368702"/>
                  </a:lnTo>
                  <a:lnTo>
                    <a:pt x="37578" y="320856"/>
                  </a:lnTo>
                  <a:lnTo>
                    <a:pt x="28786" y="269635"/>
                  </a:lnTo>
                  <a:lnTo>
                    <a:pt x="18773" y="220533"/>
                  </a:lnTo>
                  <a:lnTo>
                    <a:pt x="8397" y="173229"/>
                  </a:lnTo>
                  <a:lnTo>
                    <a:pt x="0" y="110432"/>
                  </a:lnTo>
                  <a:lnTo>
                    <a:pt x="681" y="54137"/>
                  </a:lnTo>
                  <a:lnTo>
                    <a:pt x="9292" y="30302"/>
                  </a:lnTo>
                  <a:lnTo>
                    <a:pt x="24038" y="14248"/>
                  </a:lnTo>
                  <a:lnTo>
                    <a:pt x="32884" y="8330"/>
                  </a:lnTo>
                  <a:lnTo>
                    <a:pt x="67690" y="0"/>
                  </a:lnTo>
                  <a:lnTo>
                    <a:pt x="124275" y="70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80186" y="1874072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09315" y="7236"/>
                  </a:lnTo>
                  <a:lnTo>
                    <a:pt x="56212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01326" y="1874072"/>
              <a:ext cx="160913" cy="257379"/>
            </a:xfrm>
            <a:custGeom>
              <a:avLst/>
              <a:gdLst/>
              <a:ahLst/>
              <a:cxnLst/>
              <a:rect l="0" t="0" r="0" b="0"/>
              <a:pathLst>
                <a:path w="160913" h="257379">
                  <a:moveTo>
                    <a:pt x="0" y="0"/>
                  </a:moveTo>
                  <a:lnTo>
                    <a:pt x="11178" y="11179"/>
                  </a:lnTo>
                  <a:lnTo>
                    <a:pt x="17981" y="13302"/>
                  </a:lnTo>
                  <a:lnTo>
                    <a:pt x="69742" y="11125"/>
                  </a:lnTo>
                  <a:lnTo>
                    <a:pt x="128941" y="2274"/>
                  </a:lnTo>
                  <a:lnTo>
                    <a:pt x="142113" y="1516"/>
                  </a:lnTo>
                  <a:lnTo>
                    <a:pt x="150894" y="5690"/>
                  </a:lnTo>
                  <a:lnTo>
                    <a:pt x="156748" y="13152"/>
                  </a:lnTo>
                  <a:lnTo>
                    <a:pt x="160650" y="22806"/>
                  </a:lnTo>
                  <a:lnTo>
                    <a:pt x="160912" y="31582"/>
                  </a:lnTo>
                  <a:lnTo>
                    <a:pt x="154965" y="47571"/>
                  </a:lnTo>
                  <a:lnTo>
                    <a:pt x="110755" y="106580"/>
                  </a:lnTo>
                  <a:lnTo>
                    <a:pt x="60604" y="167400"/>
                  </a:lnTo>
                  <a:lnTo>
                    <a:pt x="34891" y="202259"/>
                  </a:lnTo>
                  <a:lnTo>
                    <a:pt x="18201" y="242594"/>
                  </a:lnTo>
                  <a:lnTo>
                    <a:pt x="20323" y="249467"/>
                  </a:lnTo>
                  <a:lnTo>
                    <a:pt x="26417" y="254049"/>
                  </a:lnTo>
                  <a:lnTo>
                    <a:pt x="35159" y="257103"/>
                  </a:lnTo>
                  <a:lnTo>
                    <a:pt x="54231" y="257378"/>
                  </a:lnTo>
                  <a:lnTo>
                    <a:pt x="110391" y="246066"/>
                  </a:lnTo>
                  <a:lnTo>
                    <a:pt x="136871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01368" y="1899681"/>
              <a:ext cx="147400" cy="199657"/>
            </a:xfrm>
            <a:custGeom>
              <a:avLst/>
              <a:gdLst/>
              <a:ahLst/>
              <a:cxnLst/>
              <a:rect l="0" t="0" r="0" b="0"/>
              <a:pathLst>
                <a:path w="147400" h="199657">
                  <a:moveTo>
                    <a:pt x="0" y="121790"/>
                  </a:moveTo>
                  <a:lnTo>
                    <a:pt x="34898" y="92482"/>
                  </a:lnTo>
                  <a:lnTo>
                    <a:pt x="95047" y="60557"/>
                  </a:lnTo>
                  <a:lnTo>
                    <a:pt x="120838" y="35017"/>
                  </a:lnTo>
                  <a:lnTo>
                    <a:pt x="123843" y="26507"/>
                  </a:lnTo>
                  <a:lnTo>
                    <a:pt x="123506" y="18493"/>
                  </a:lnTo>
                  <a:lnTo>
                    <a:pt x="120941" y="10812"/>
                  </a:lnTo>
                  <a:lnTo>
                    <a:pt x="114553" y="5691"/>
                  </a:lnTo>
                  <a:lnTo>
                    <a:pt x="94976" y="0"/>
                  </a:lnTo>
                  <a:lnTo>
                    <a:pt x="73797" y="3710"/>
                  </a:lnTo>
                  <a:lnTo>
                    <a:pt x="45261" y="18953"/>
                  </a:lnTo>
                  <a:lnTo>
                    <a:pt x="30645" y="32801"/>
                  </a:lnTo>
                  <a:lnTo>
                    <a:pt x="7819" y="80436"/>
                  </a:lnTo>
                  <a:lnTo>
                    <a:pt x="6595" y="104190"/>
                  </a:lnTo>
                  <a:lnTo>
                    <a:pt x="15340" y="151979"/>
                  </a:lnTo>
                  <a:lnTo>
                    <a:pt x="30541" y="184547"/>
                  </a:lnTo>
                  <a:lnTo>
                    <a:pt x="39078" y="191704"/>
                  </a:lnTo>
                  <a:lnTo>
                    <a:pt x="61041" y="199656"/>
                  </a:lnTo>
                  <a:lnTo>
                    <a:pt x="99715" y="198544"/>
                  </a:lnTo>
                  <a:lnTo>
                    <a:pt x="147399" y="1849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01409" y="1905658"/>
              <a:ext cx="94757" cy="193099"/>
            </a:xfrm>
            <a:custGeom>
              <a:avLst/>
              <a:gdLst/>
              <a:ahLst/>
              <a:cxnLst/>
              <a:rect l="0" t="0" r="0" b="0"/>
              <a:pathLst>
                <a:path w="94757" h="193099">
                  <a:moveTo>
                    <a:pt x="0" y="105285"/>
                  </a:moveTo>
                  <a:lnTo>
                    <a:pt x="17959" y="168712"/>
                  </a:lnTo>
                  <a:lnTo>
                    <a:pt x="25858" y="193098"/>
                  </a:lnTo>
                  <a:lnTo>
                    <a:pt x="6659" y="135778"/>
                  </a:lnTo>
                  <a:lnTo>
                    <a:pt x="1973" y="99372"/>
                  </a:lnTo>
                  <a:lnTo>
                    <a:pt x="6174" y="64538"/>
                  </a:lnTo>
                  <a:lnTo>
                    <a:pt x="14833" y="45841"/>
                  </a:lnTo>
                  <a:lnTo>
                    <a:pt x="27650" y="29732"/>
                  </a:lnTo>
                  <a:lnTo>
                    <a:pt x="45044" y="14774"/>
                  </a:lnTo>
                  <a:lnTo>
                    <a:pt x="64473" y="656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41148" y="1968829"/>
              <a:ext cx="152151" cy="165331"/>
            </a:xfrm>
            <a:custGeom>
              <a:avLst/>
              <a:gdLst/>
              <a:ahLst/>
              <a:cxnLst/>
              <a:rect l="0" t="0" r="0" b="0"/>
              <a:pathLst>
                <a:path w="152151" h="165331">
                  <a:moveTo>
                    <a:pt x="102417" y="0"/>
                  </a:moveTo>
                  <a:lnTo>
                    <a:pt x="49388" y="14654"/>
                  </a:lnTo>
                  <a:lnTo>
                    <a:pt x="31665" y="27570"/>
                  </a:lnTo>
                  <a:lnTo>
                    <a:pt x="17159" y="45008"/>
                  </a:lnTo>
                  <a:lnTo>
                    <a:pt x="6813" y="64457"/>
                  </a:lnTo>
                  <a:lnTo>
                    <a:pt x="0" y="106316"/>
                  </a:lnTo>
                  <a:lnTo>
                    <a:pt x="4645" y="129529"/>
                  </a:lnTo>
                  <a:lnTo>
                    <a:pt x="9160" y="138995"/>
                  </a:lnTo>
                  <a:lnTo>
                    <a:pt x="23535" y="152632"/>
                  </a:lnTo>
                  <a:lnTo>
                    <a:pt x="42792" y="161423"/>
                  </a:lnTo>
                  <a:lnTo>
                    <a:pt x="66948" y="165330"/>
                  </a:lnTo>
                  <a:lnTo>
                    <a:pt x="90162" y="160827"/>
                  </a:lnTo>
                  <a:lnTo>
                    <a:pt x="119843" y="145138"/>
                  </a:lnTo>
                  <a:lnTo>
                    <a:pt x="134728" y="131186"/>
                  </a:lnTo>
                  <a:lnTo>
                    <a:pt x="145243" y="113287"/>
                  </a:lnTo>
                  <a:lnTo>
                    <a:pt x="152150" y="72301"/>
                  </a:lnTo>
                  <a:lnTo>
                    <a:pt x="147527" y="49291"/>
                  </a:lnTo>
                  <a:lnTo>
                    <a:pt x="136503" y="3126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06234" y="1958300"/>
              <a:ext cx="132836" cy="189514"/>
            </a:xfrm>
            <a:custGeom>
              <a:avLst/>
              <a:gdLst/>
              <a:ahLst/>
              <a:cxnLst/>
              <a:rect l="0" t="0" r="0" b="0"/>
              <a:pathLst>
                <a:path w="132836" h="189514">
                  <a:moveTo>
                    <a:pt x="90015" y="0"/>
                  </a:moveTo>
                  <a:lnTo>
                    <a:pt x="36987" y="14654"/>
                  </a:lnTo>
                  <a:lnTo>
                    <a:pt x="19263" y="27570"/>
                  </a:lnTo>
                  <a:lnTo>
                    <a:pt x="11261" y="35928"/>
                  </a:lnTo>
                  <a:lnTo>
                    <a:pt x="2370" y="57692"/>
                  </a:lnTo>
                  <a:lnTo>
                    <a:pt x="0" y="70047"/>
                  </a:lnTo>
                  <a:lnTo>
                    <a:pt x="3098" y="79453"/>
                  </a:lnTo>
                  <a:lnTo>
                    <a:pt x="9844" y="86894"/>
                  </a:lnTo>
                  <a:lnTo>
                    <a:pt x="19020" y="93024"/>
                  </a:lnTo>
                  <a:lnTo>
                    <a:pt x="77646" y="106790"/>
                  </a:lnTo>
                  <a:lnTo>
                    <a:pt x="98556" y="114143"/>
                  </a:lnTo>
                  <a:lnTo>
                    <a:pt x="115647" y="125210"/>
                  </a:lnTo>
                  <a:lnTo>
                    <a:pt x="127923" y="141047"/>
                  </a:lnTo>
                  <a:lnTo>
                    <a:pt x="132835" y="150183"/>
                  </a:lnTo>
                  <a:lnTo>
                    <a:pt x="131429" y="157444"/>
                  </a:lnTo>
                  <a:lnTo>
                    <a:pt x="125813" y="163454"/>
                  </a:lnTo>
                  <a:lnTo>
                    <a:pt x="88767" y="181506"/>
                  </a:lnTo>
                  <a:lnTo>
                    <a:pt x="35113" y="188459"/>
                  </a:lnTo>
                  <a:lnTo>
                    <a:pt x="1631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423819" y="2285198"/>
            <a:ext cx="6303892" cy="594609"/>
            <a:chOff x="423819" y="2285198"/>
            <a:chExt cx="6303892" cy="594609"/>
          </a:xfrm>
        </p:grpSpPr>
        <p:sp>
          <p:nvSpPr>
            <p:cNvPr id="44" name="Freeform 43"/>
            <p:cNvSpPr/>
            <p:nvPr/>
          </p:nvSpPr>
          <p:spPr>
            <a:xfrm>
              <a:off x="423819" y="2632124"/>
              <a:ext cx="167977" cy="246278"/>
            </a:xfrm>
            <a:custGeom>
              <a:avLst/>
              <a:gdLst/>
              <a:ahLst/>
              <a:cxnLst/>
              <a:rect l="0" t="0" r="0" b="0"/>
              <a:pathLst>
                <a:path w="167977" h="246278">
                  <a:moveTo>
                    <a:pt x="92077" y="0"/>
                  </a:moveTo>
                  <a:lnTo>
                    <a:pt x="68030" y="9575"/>
                  </a:lnTo>
                  <a:lnTo>
                    <a:pt x="53703" y="20243"/>
                  </a:lnTo>
                  <a:lnTo>
                    <a:pt x="26612" y="61797"/>
                  </a:lnTo>
                  <a:lnTo>
                    <a:pt x="4962" y="121222"/>
                  </a:lnTo>
                  <a:lnTo>
                    <a:pt x="0" y="174680"/>
                  </a:lnTo>
                  <a:lnTo>
                    <a:pt x="7343" y="209295"/>
                  </a:lnTo>
                  <a:lnTo>
                    <a:pt x="17763" y="231060"/>
                  </a:lnTo>
                  <a:lnTo>
                    <a:pt x="26156" y="238268"/>
                  </a:lnTo>
                  <a:lnTo>
                    <a:pt x="47961" y="246277"/>
                  </a:lnTo>
                  <a:lnTo>
                    <a:pt x="57987" y="246073"/>
                  </a:lnTo>
                  <a:lnTo>
                    <a:pt x="75366" y="239607"/>
                  </a:lnTo>
                  <a:lnTo>
                    <a:pt x="128983" y="203019"/>
                  </a:lnTo>
                  <a:lnTo>
                    <a:pt x="151235" y="171158"/>
                  </a:lnTo>
                  <a:lnTo>
                    <a:pt x="167057" y="132082"/>
                  </a:lnTo>
                  <a:lnTo>
                    <a:pt x="167976" y="90868"/>
                  </a:lnTo>
                  <a:lnTo>
                    <a:pt x="155250" y="54610"/>
                  </a:lnTo>
                  <a:lnTo>
                    <a:pt x="140041" y="38699"/>
                  </a:lnTo>
                  <a:lnTo>
                    <a:pt x="11313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31709" y="2618772"/>
              <a:ext cx="166181" cy="203115"/>
            </a:xfrm>
            <a:custGeom>
              <a:avLst/>
              <a:gdLst/>
              <a:ahLst/>
              <a:cxnLst/>
              <a:rect l="0" t="0" r="0" b="0"/>
              <a:pathLst>
                <a:path w="166181" h="203115">
                  <a:moveTo>
                    <a:pt x="0" y="55466"/>
                  </a:moveTo>
                  <a:lnTo>
                    <a:pt x="17959" y="109341"/>
                  </a:lnTo>
                  <a:lnTo>
                    <a:pt x="37471" y="172558"/>
                  </a:lnTo>
                  <a:lnTo>
                    <a:pt x="39569" y="203114"/>
                  </a:lnTo>
                  <a:lnTo>
                    <a:pt x="38078" y="203031"/>
                  </a:lnTo>
                  <a:lnTo>
                    <a:pt x="33301" y="192410"/>
                  </a:lnTo>
                  <a:lnTo>
                    <a:pt x="23822" y="147464"/>
                  </a:lnTo>
                  <a:lnTo>
                    <a:pt x="21604" y="93526"/>
                  </a:lnTo>
                  <a:lnTo>
                    <a:pt x="23505" y="40150"/>
                  </a:lnTo>
                  <a:lnTo>
                    <a:pt x="32284" y="20973"/>
                  </a:lnTo>
                  <a:lnTo>
                    <a:pt x="47104" y="7770"/>
                  </a:lnTo>
                  <a:lnTo>
                    <a:pt x="55969" y="2612"/>
                  </a:lnTo>
                  <a:lnTo>
                    <a:pt x="75178" y="0"/>
                  </a:lnTo>
                  <a:lnTo>
                    <a:pt x="94244" y="3908"/>
                  </a:lnTo>
                  <a:lnTo>
                    <a:pt x="110517" y="13444"/>
                  </a:lnTo>
                  <a:lnTo>
                    <a:pt x="132832" y="37556"/>
                  </a:lnTo>
                  <a:lnTo>
                    <a:pt x="160775" y="97856"/>
                  </a:lnTo>
                  <a:lnTo>
                    <a:pt x="166180" y="134837"/>
                  </a:lnTo>
                  <a:lnTo>
                    <a:pt x="164325" y="152353"/>
                  </a:lnTo>
                  <a:lnTo>
                    <a:pt x="157928" y="1712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137077" y="2453139"/>
              <a:ext cx="184631" cy="385471"/>
            </a:xfrm>
            <a:custGeom>
              <a:avLst/>
              <a:gdLst/>
              <a:ahLst/>
              <a:cxnLst/>
              <a:rect l="0" t="0" r="0" b="0"/>
              <a:pathLst>
                <a:path w="184631" h="385471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9065" y="165651"/>
                  </a:lnTo>
                  <a:lnTo>
                    <a:pt x="17475" y="220805"/>
                  </a:lnTo>
                  <a:lnTo>
                    <a:pt x="19996" y="268715"/>
                  </a:lnTo>
                  <a:lnTo>
                    <a:pt x="20743" y="318785"/>
                  </a:lnTo>
                  <a:lnTo>
                    <a:pt x="19794" y="355588"/>
                  </a:lnTo>
                  <a:lnTo>
                    <a:pt x="17876" y="356382"/>
                  </a:lnTo>
                  <a:lnTo>
                    <a:pt x="15427" y="353402"/>
                  </a:lnTo>
                  <a:lnTo>
                    <a:pt x="15825" y="340731"/>
                  </a:lnTo>
                  <a:lnTo>
                    <a:pt x="32051" y="283681"/>
                  </a:lnTo>
                  <a:lnTo>
                    <a:pt x="39981" y="264121"/>
                  </a:lnTo>
                  <a:lnTo>
                    <a:pt x="58770" y="239955"/>
                  </a:lnTo>
                  <a:lnTo>
                    <a:pt x="76423" y="225190"/>
                  </a:lnTo>
                  <a:lnTo>
                    <a:pt x="99086" y="220188"/>
                  </a:lnTo>
                  <a:lnTo>
                    <a:pt x="123587" y="223034"/>
                  </a:lnTo>
                  <a:lnTo>
                    <a:pt x="146175" y="232097"/>
                  </a:lnTo>
                  <a:lnTo>
                    <a:pt x="173033" y="255943"/>
                  </a:lnTo>
                  <a:lnTo>
                    <a:pt x="182188" y="278309"/>
                  </a:lnTo>
                  <a:lnTo>
                    <a:pt x="184630" y="290825"/>
                  </a:lnTo>
                  <a:lnTo>
                    <a:pt x="181104" y="314089"/>
                  </a:lnTo>
                  <a:lnTo>
                    <a:pt x="165964" y="343798"/>
                  </a:lnTo>
                  <a:lnTo>
                    <a:pt x="143541" y="367419"/>
                  </a:lnTo>
                  <a:lnTo>
                    <a:pt x="134299" y="374797"/>
                  </a:lnTo>
                  <a:lnTo>
                    <a:pt x="111551" y="382996"/>
                  </a:lnTo>
                  <a:lnTo>
                    <a:pt x="87013" y="385470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384460" y="2642653"/>
              <a:ext cx="158882" cy="161565"/>
            </a:xfrm>
            <a:custGeom>
              <a:avLst/>
              <a:gdLst/>
              <a:ahLst/>
              <a:cxnLst/>
              <a:rect l="0" t="0" r="0" b="0"/>
              <a:pathLst>
                <a:path w="158882" h="161565">
                  <a:moveTo>
                    <a:pt x="110586" y="0"/>
                  </a:moveTo>
                  <a:lnTo>
                    <a:pt x="67894" y="3119"/>
                  </a:lnTo>
                  <a:lnTo>
                    <a:pt x="48328" y="9575"/>
                  </a:lnTo>
                  <a:lnTo>
                    <a:pt x="31833" y="20243"/>
                  </a:lnTo>
                  <a:lnTo>
                    <a:pt x="9393" y="44992"/>
                  </a:lnTo>
                  <a:lnTo>
                    <a:pt x="1271" y="70689"/>
                  </a:lnTo>
                  <a:lnTo>
                    <a:pt x="0" y="99267"/>
                  </a:lnTo>
                  <a:lnTo>
                    <a:pt x="7235" y="123667"/>
                  </a:lnTo>
                  <a:lnTo>
                    <a:pt x="21368" y="139971"/>
                  </a:lnTo>
                  <a:lnTo>
                    <a:pt x="59038" y="159969"/>
                  </a:lnTo>
                  <a:lnTo>
                    <a:pt x="79487" y="161564"/>
                  </a:lnTo>
                  <a:lnTo>
                    <a:pt x="100274" y="157204"/>
                  </a:lnTo>
                  <a:lnTo>
                    <a:pt x="121211" y="147467"/>
                  </a:lnTo>
                  <a:lnTo>
                    <a:pt x="147139" y="123242"/>
                  </a:lnTo>
                  <a:lnTo>
                    <a:pt x="156078" y="100788"/>
                  </a:lnTo>
                  <a:lnTo>
                    <a:pt x="158881" y="76380"/>
                  </a:lnTo>
                  <a:lnTo>
                    <a:pt x="156227" y="53833"/>
                  </a:lnTo>
                  <a:lnTo>
                    <a:pt x="151542" y="45247"/>
                  </a:lnTo>
                  <a:lnTo>
                    <a:pt x="136977" y="32588"/>
                  </a:lnTo>
                  <a:lnTo>
                    <a:pt x="110586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74681" y="2453139"/>
              <a:ext cx="20408" cy="326385"/>
            </a:xfrm>
            <a:custGeom>
              <a:avLst/>
              <a:gdLst/>
              <a:ahLst/>
              <a:cxnLst/>
              <a:rect l="0" t="0" r="0" b="0"/>
              <a:pathLst>
                <a:path w="20408" h="326385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6331"/>
                  </a:lnTo>
                  <a:lnTo>
                    <a:pt x="7740" y="206978"/>
                  </a:lnTo>
                  <a:lnTo>
                    <a:pt x="9244" y="254739"/>
                  </a:lnTo>
                  <a:lnTo>
                    <a:pt x="12810" y="296577"/>
                  </a:lnTo>
                  <a:lnTo>
                    <a:pt x="20407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579274" y="2600538"/>
              <a:ext cx="189514" cy="42116"/>
            </a:xfrm>
            <a:custGeom>
              <a:avLst/>
              <a:gdLst/>
              <a:ahLst/>
              <a:cxnLst/>
              <a:rect l="0" t="0" r="0" b="0"/>
              <a:pathLst>
                <a:path w="189514" h="42116">
                  <a:moveTo>
                    <a:pt x="189513" y="0"/>
                  </a:moveTo>
                  <a:lnTo>
                    <a:pt x="136486" y="14655"/>
                  </a:lnTo>
                  <a:lnTo>
                    <a:pt x="80209" y="20963"/>
                  </a:lnTo>
                  <a:lnTo>
                    <a:pt x="21914" y="35545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842487" y="2432082"/>
              <a:ext cx="147400" cy="337206"/>
            </a:xfrm>
            <a:custGeom>
              <a:avLst/>
              <a:gdLst/>
              <a:ahLst/>
              <a:cxnLst/>
              <a:rect l="0" t="0" r="0" b="0"/>
              <a:pathLst>
                <a:path w="147400" h="337206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7235" y="168492"/>
                  </a:lnTo>
                  <a:lnTo>
                    <a:pt x="12997" y="226782"/>
                  </a:lnTo>
                  <a:lnTo>
                    <a:pt x="19465" y="278374"/>
                  </a:lnTo>
                  <a:lnTo>
                    <a:pt x="20585" y="325287"/>
                  </a:lnTo>
                  <a:lnTo>
                    <a:pt x="18402" y="333841"/>
                  </a:lnTo>
                  <a:lnTo>
                    <a:pt x="14608" y="337205"/>
                  </a:lnTo>
                  <a:lnTo>
                    <a:pt x="9739" y="337107"/>
                  </a:lnTo>
                  <a:lnTo>
                    <a:pt x="6492" y="332363"/>
                  </a:lnTo>
                  <a:lnTo>
                    <a:pt x="2885" y="314613"/>
                  </a:lnTo>
                  <a:lnTo>
                    <a:pt x="8975" y="273496"/>
                  </a:lnTo>
                  <a:lnTo>
                    <a:pt x="19297" y="243253"/>
                  </a:lnTo>
                  <a:lnTo>
                    <a:pt x="37823" y="218954"/>
                  </a:lnTo>
                  <a:lnTo>
                    <a:pt x="55414" y="204158"/>
                  </a:lnTo>
                  <a:lnTo>
                    <a:pt x="65019" y="200447"/>
                  </a:lnTo>
                  <a:lnTo>
                    <a:pt x="85049" y="199442"/>
                  </a:lnTo>
                  <a:lnTo>
                    <a:pt x="116057" y="211043"/>
                  </a:lnTo>
                  <a:lnTo>
                    <a:pt x="130739" y="229108"/>
                  </a:lnTo>
                  <a:lnTo>
                    <a:pt x="139994" y="252734"/>
                  </a:lnTo>
                  <a:lnTo>
                    <a:pt x="145936" y="302911"/>
                  </a:lnTo>
                  <a:lnTo>
                    <a:pt x="14739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89049" y="2550091"/>
              <a:ext cx="153938" cy="173601"/>
            </a:xfrm>
            <a:custGeom>
              <a:avLst/>
              <a:gdLst/>
              <a:ahLst/>
              <a:cxnLst/>
              <a:rect l="0" t="0" r="0" b="0"/>
              <a:pathLst>
                <a:path w="153938" h="173601">
                  <a:moveTo>
                    <a:pt x="143033" y="8334"/>
                  </a:moveTo>
                  <a:lnTo>
                    <a:pt x="105555" y="0"/>
                  </a:lnTo>
                  <a:lnTo>
                    <a:pt x="70708" y="1575"/>
                  </a:lnTo>
                  <a:lnTo>
                    <a:pt x="50057" y="7669"/>
                  </a:lnTo>
                  <a:lnTo>
                    <a:pt x="10369" y="37246"/>
                  </a:lnTo>
                  <a:lnTo>
                    <a:pt x="2183" y="57059"/>
                  </a:lnTo>
                  <a:lnTo>
                    <a:pt x="0" y="68893"/>
                  </a:lnTo>
                  <a:lnTo>
                    <a:pt x="3224" y="76782"/>
                  </a:lnTo>
                  <a:lnTo>
                    <a:pt x="10053" y="82042"/>
                  </a:lnTo>
                  <a:lnTo>
                    <a:pt x="30119" y="87886"/>
                  </a:lnTo>
                  <a:lnTo>
                    <a:pt x="81128" y="91638"/>
                  </a:lnTo>
                  <a:lnTo>
                    <a:pt x="130675" y="97968"/>
                  </a:lnTo>
                  <a:lnTo>
                    <a:pt x="139474" y="103185"/>
                  </a:lnTo>
                  <a:lnTo>
                    <a:pt x="152370" y="118340"/>
                  </a:lnTo>
                  <a:lnTo>
                    <a:pt x="153937" y="127295"/>
                  </a:lnTo>
                  <a:lnTo>
                    <a:pt x="149439" y="146603"/>
                  </a:lnTo>
                  <a:lnTo>
                    <a:pt x="143794" y="154325"/>
                  </a:lnTo>
                  <a:lnTo>
                    <a:pt x="128164" y="166026"/>
                  </a:lnTo>
                  <a:lnTo>
                    <a:pt x="94044" y="173600"/>
                  </a:lnTo>
                  <a:lnTo>
                    <a:pt x="37749" y="166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58425" y="2600538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2195" y="37478"/>
                  </a:lnTo>
                  <a:lnTo>
                    <a:pt x="289" y="9787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47896" y="2495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60501" y="2342956"/>
              <a:ext cx="319065" cy="374751"/>
            </a:xfrm>
            <a:custGeom>
              <a:avLst/>
              <a:gdLst/>
              <a:ahLst/>
              <a:cxnLst/>
              <a:rect l="0" t="0" r="0" b="0"/>
              <a:pathLst>
                <a:path w="319065" h="374751">
                  <a:moveTo>
                    <a:pt x="76908" y="289168"/>
                  </a:moveTo>
                  <a:lnTo>
                    <a:pt x="82497" y="272400"/>
                  </a:lnTo>
                  <a:lnTo>
                    <a:pt x="82122" y="254810"/>
                  </a:lnTo>
                  <a:lnTo>
                    <a:pt x="76886" y="236463"/>
                  </a:lnTo>
                  <a:lnTo>
                    <a:pt x="66760" y="220510"/>
                  </a:lnTo>
                  <a:lnTo>
                    <a:pt x="59614" y="216490"/>
                  </a:lnTo>
                  <a:lnTo>
                    <a:pt x="42315" y="215143"/>
                  </a:lnTo>
                  <a:lnTo>
                    <a:pt x="26049" y="221563"/>
                  </a:lnTo>
                  <a:lnTo>
                    <a:pt x="18435" y="226550"/>
                  </a:lnTo>
                  <a:lnTo>
                    <a:pt x="6856" y="241451"/>
                  </a:lnTo>
                  <a:lnTo>
                    <a:pt x="2131" y="250337"/>
                  </a:lnTo>
                  <a:lnTo>
                    <a:pt x="0" y="272690"/>
                  </a:lnTo>
                  <a:lnTo>
                    <a:pt x="8164" y="325167"/>
                  </a:lnTo>
                  <a:lnTo>
                    <a:pt x="23264" y="355466"/>
                  </a:lnTo>
                  <a:lnTo>
                    <a:pt x="39028" y="368547"/>
                  </a:lnTo>
                  <a:lnTo>
                    <a:pt x="48146" y="373673"/>
                  </a:lnTo>
                  <a:lnTo>
                    <a:pt x="56563" y="374750"/>
                  </a:lnTo>
                  <a:lnTo>
                    <a:pt x="72155" y="369709"/>
                  </a:lnTo>
                  <a:lnTo>
                    <a:pt x="83765" y="356549"/>
                  </a:lnTo>
                  <a:lnTo>
                    <a:pt x="100749" y="313916"/>
                  </a:lnTo>
                  <a:lnTo>
                    <a:pt x="114199" y="252029"/>
                  </a:lnTo>
                  <a:lnTo>
                    <a:pt x="118763" y="200825"/>
                  </a:lnTo>
                  <a:lnTo>
                    <a:pt x="124665" y="149778"/>
                  </a:lnTo>
                  <a:lnTo>
                    <a:pt x="120483" y="86896"/>
                  </a:lnTo>
                  <a:lnTo>
                    <a:pt x="113722" y="29674"/>
                  </a:lnTo>
                  <a:lnTo>
                    <a:pt x="98864" y="1061"/>
                  </a:lnTo>
                  <a:lnTo>
                    <a:pt x="95055" y="0"/>
                  </a:lnTo>
                  <a:lnTo>
                    <a:pt x="92516" y="3973"/>
                  </a:lnTo>
                  <a:lnTo>
                    <a:pt x="88105" y="57852"/>
                  </a:lnTo>
                  <a:lnTo>
                    <a:pt x="88805" y="105337"/>
                  </a:lnTo>
                  <a:lnTo>
                    <a:pt x="94731" y="157620"/>
                  </a:lnTo>
                  <a:lnTo>
                    <a:pt x="98177" y="214706"/>
                  </a:lnTo>
                  <a:lnTo>
                    <a:pt x="109229" y="277102"/>
                  </a:lnTo>
                  <a:lnTo>
                    <a:pt x="122677" y="328899"/>
                  </a:lnTo>
                  <a:lnTo>
                    <a:pt x="127308" y="334372"/>
                  </a:lnTo>
                  <a:lnTo>
                    <a:pt x="132735" y="335682"/>
                  </a:lnTo>
                  <a:lnTo>
                    <a:pt x="138692" y="334215"/>
                  </a:lnTo>
                  <a:lnTo>
                    <a:pt x="158256" y="320973"/>
                  </a:lnTo>
                  <a:lnTo>
                    <a:pt x="195924" y="291854"/>
                  </a:lnTo>
                  <a:lnTo>
                    <a:pt x="256174" y="265227"/>
                  </a:lnTo>
                  <a:lnTo>
                    <a:pt x="292473" y="239465"/>
                  </a:lnTo>
                  <a:lnTo>
                    <a:pt x="296657" y="230297"/>
                  </a:lnTo>
                  <a:lnTo>
                    <a:pt x="298187" y="207631"/>
                  </a:lnTo>
                  <a:lnTo>
                    <a:pt x="294617" y="198545"/>
                  </a:lnTo>
                  <a:lnTo>
                    <a:pt x="281293" y="185330"/>
                  </a:lnTo>
                  <a:lnTo>
                    <a:pt x="272826" y="182508"/>
                  </a:lnTo>
                  <a:lnTo>
                    <a:pt x="254060" y="182492"/>
                  </a:lnTo>
                  <a:lnTo>
                    <a:pt x="237141" y="189504"/>
                  </a:lnTo>
                  <a:lnTo>
                    <a:pt x="221822" y="201589"/>
                  </a:lnTo>
                  <a:lnTo>
                    <a:pt x="201214" y="228124"/>
                  </a:lnTo>
                  <a:lnTo>
                    <a:pt x="191427" y="247999"/>
                  </a:lnTo>
                  <a:lnTo>
                    <a:pt x="189417" y="268531"/>
                  </a:lnTo>
                  <a:lnTo>
                    <a:pt x="197658" y="310308"/>
                  </a:lnTo>
                  <a:lnTo>
                    <a:pt x="204201" y="318469"/>
                  </a:lnTo>
                  <a:lnTo>
                    <a:pt x="223950" y="330656"/>
                  </a:lnTo>
                  <a:lnTo>
                    <a:pt x="245205" y="333734"/>
                  </a:lnTo>
                  <a:lnTo>
                    <a:pt x="302282" y="323164"/>
                  </a:lnTo>
                  <a:lnTo>
                    <a:pt x="319064" y="3207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42128" y="2463668"/>
              <a:ext cx="159167" cy="231628"/>
            </a:xfrm>
            <a:custGeom>
              <a:avLst/>
              <a:gdLst/>
              <a:ahLst/>
              <a:cxnLst/>
              <a:rect l="0" t="0" r="0" b="0"/>
              <a:pathLst>
                <a:path w="159167" h="231628">
                  <a:moveTo>
                    <a:pt x="105892" y="0"/>
                  </a:moveTo>
                  <a:lnTo>
                    <a:pt x="63201" y="14572"/>
                  </a:lnTo>
                  <a:lnTo>
                    <a:pt x="27140" y="39403"/>
                  </a:lnTo>
                  <a:lnTo>
                    <a:pt x="4699" y="65487"/>
                  </a:lnTo>
                  <a:lnTo>
                    <a:pt x="996" y="75244"/>
                  </a:lnTo>
                  <a:lnTo>
                    <a:pt x="0" y="95443"/>
                  </a:lnTo>
                  <a:lnTo>
                    <a:pt x="6052" y="102233"/>
                  </a:lnTo>
                  <a:lnTo>
                    <a:pt x="28373" y="109778"/>
                  </a:lnTo>
                  <a:lnTo>
                    <a:pt x="80788" y="115791"/>
                  </a:lnTo>
                  <a:lnTo>
                    <a:pt x="115222" y="125036"/>
                  </a:lnTo>
                  <a:lnTo>
                    <a:pt x="136945" y="135900"/>
                  </a:lnTo>
                  <a:lnTo>
                    <a:pt x="152059" y="151647"/>
                  </a:lnTo>
                  <a:lnTo>
                    <a:pt x="157727" y="160759"/>
                  </a:lnTo>
                  <a:lnTo>
                    <a:pt x="159166" y="170344"/>
                  </a:lnTo>
                  <a:lnTo>
                    <a:pt x="154526" y="190352"/>
                  </a:lnTo>
                  <a:lnTo>
                    <a:pt x="147674" y="198261"/>
                  </a:lnTo>
                  <a:lnTo>
                    <a:pt x="106173" y="219360"/>
                  </a:lnTo>
                  <a:lnTo>
                    <a:pt x="6377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44219" y="2537367"/>
              <a:ext cx="149977" cy="168906"/>
            </a:xfrm>
            <a:custGeom>
              <a:avLst/>
              <a:gdLst/>
              <a:ahLst/>
              <a:cxnLst/>
              <a:rect l="0" t="0" r="0" b="0"/>
              <a:pathLst>
                <a:path w="149977" h="168906">
                  <a:moveTo>
                    <a:pt x="114413" y="10529"/>
                  </a:moveTo>
                  <a:lnTo>
                    <a:pt x="97645" y="4940"/>
                  </a:lnTo>
                  <a:lnTo>
                    <a:pt x="80054" y="5315"/>
                  </a:lnTo>
                  <a:lnTo>
                    <a:pt x="60538" y="10551"/>
                  </a:lnTo>
                  <a:lnTo>
                    <a:pt x="22532" y="32977"/>
                  </a:lnTo>
                  <a:lnTo>
                    <a:pt x="14555" y="39532"/>
                  </a:lnTo>
                  <a:lnTo>
                    <a:pt x="5691" y="59294"/>
                  </a:lnTo>
                  <a:lnTo>
                    <a:pt x="0" y="110109"/>
                  </a:lnTo>
                  <a:lnTo>
                    <a:pt x="5461" y="131216"/>
                  </a:lnTo>
                  <a:lnTo>
                    <a:pt x="16857" y="148396"/>
                  </a:lnTo>
                  <a:lnTo>
                    <a:pt x="33620" y="163830"/>
                  </a:lnTo>
                  <a:lnTo>
                    <a:pt x="44173" y="167712"/>
                  </a:lnTo>
                  <a:lnTo>
                    <a:pt x="68377" y="168905"/>
                  </a:lnTo>
                  <a:lnTo>
                    <a:pt x="88494" y="162417"/>
                  </a:lnTo>
                  <a:lnTo>
                    <a:pt x="120471" y="139188"/>
                  </a:lnTo>
                  <a:lnTo>
                    <a:pt x="136615" y="113381"/>
                  </a:lnTo>
                  <a:lnTo>
                    <a:pt x="148807" y="83507"/>
                  </a:lnTo>
                  <a:lnTo>
                    <a:pt x="149976" y="62851"/>
                  </a:lnTo>
                  <a:lnTo>
                    <a:pt x="1354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602825" y="2330274"/>
              <a:ext cx="82149" cy="375550"/>
            </a:xfrm>
            <a:custGeom>
              <a:avLst/>
              <a:gdLst/>
              <a:ahLst/>
              <a:cxnLst/>
              <a:rect l="0" t="0" r="0" b="0"/>
              <a:pathLst>
                <a:path w="82149" h="375550">
                  <a:moveTo>
                    <a:pt x="71620" y="375549"/>
                  </a:moveTo>
                  <a:lnTo>
                    <a:pt x="53661" y="312099"/>
                  </a:lnTo>
                  <a:lnTo>
                    <a:pt x="39953" y="250885"/>
                  </a:lnTo>
                  <a:lnTo>
                    <a:pt x="25980" y="187798"/>
                  </a:lnTo>
                  <a:lnTo>
                    <a:pt x="11955" y="128586"/>
                  </a:lnTo>
                  <a:lnTo>
                    <a:pt x="0" y="65387"/>
                  </a:lnTo>
                  <a:lnTo>
                    <a:pt x="4126" y="29796"/>
                  </a:lnTo>
                  <a:lnTo>
                    <a:pt x="9076" y="21045"/>
                  </a:lnTo>
                  <a:lnTo>
                    <a:pt x="23936" y="8202"/>
                  </a:lnTo>
                  <a:lnTo>
                    <a:pt x="45358" y="1714"/>
                  </a:lnTo>
                  <a:lnTo>
                    <a:pt x="65797" y="0"/>
                  </a:lnTo>
                  <a:lnTo>
                    <a:pt x="71248" y="1181"/>
                  </a:lnTo>
                  <a:lnTo>
                    <a:pt x="82148" y="7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579689" y="252683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77729" y="7236"/>
                  </a:lnTo>
                  <a:lnTo>
                    <a:pt x="27745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11357" y="2379440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14654" y="205166"/>
                  </a:lnTo>
                  <a:lnTo>
                    <a:pt x="20962" y="268471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927129" y="2537367"/>
              <a:ext cx="147400" cy="21059"/>
            </a:xfrm>
            <a:custGeom>
              <a:avLst/>
              <a:gdLst/>
              <a:ahLst/>
              <a:cxnLst/>
              <a:rect l="0" t="0" r="0" b="0"/>
              <a:pathLst>
                <a:path w="147400" h="21059">
                  <a:moveTo>
                    <a:pt x="147399" y="0"/>
                  </a:moveTo>
                  <a:lnTo>
                    <a:pt x="104707" y="3120"/>
                  </a:lnTo>
                  <a:lnTo>
                    <a:pt x="45331" y="1678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106113" y="2305741"/>
              <a:ext cx="296442" cy="384747"/>
            </a:xfrm>
            <a:custGeom>
              <a:avLst/>
              <a:gdLst/>
              <a:ahLst/>
              <a:cxnLst/>
              <a:rect l="0" t="0" r="0" b="0"/>
              <a:pathLst>
                <a:path w="296442" h="384747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4"/>
                  </a:lnTo>
                  <a:lnTo>
                    <a:pt x="17475" y="221490"/>
                  </a:lnTo>
                  <a:lnTo>
                    <a:pt x="21166" y="275807"/>
                  </a:lnTo>
                  <a:lnTo>
                    <a:pt x="27979" y="328295"/>
                  </a:lnTo>
                  <a:lnTo>
                    <a:pt x="29982" y="359208"/>
                  </a:lnTo>
                  <a:lnTo>
                    <a:pt x="28178" y="366984"/>
                  </a:lnTo>
                  <a:lnTo>
                    <a:pt x="24634" y="369828"/>
                  </a:lnTo>
                  <a:lnTo>
                    <a:pt x="19932" y="369384"/>
                  </a:lnTo>
                  <a:lnTo>
                    <a:pt x="16798" y="363239"/>
                  </a:lnTo>
                  <a:lnTo>
                    <a:pt x="11354" y="300893"/>
                  </a:lnTo>
                  <a:lnTo>
                    <a:pt x="13031" y="246652"/>
                  </a:lnTo>
                  <a:lnTo>
                    <a:pt x="21779" y="223097"/>
                  </a:lnTo>
                  <a:lnTo>
                    <a:pt x="29728" y="216581"/>
                  </a:lnTo>
                  <a:lnTo>
                    <a:pt x="39706" y="213407"/>
                  </a:lnTo>
                  <a:lnTo>
                    <a:pt x="51037" y="212461"/>
                  </a:lnTo>
                  <a:lnTo>
                    <a:pt x="69866" y="217649"/>
                  </a:lnTo>
                  <a:lnTo>
                    <a:pt x="78163" y="222308"/>
                  </a:lnTo>
                  <a:lnTo>
                    <a:pt x="90502" y="236844"/>
                  </a:lnTo>
                  <a:lnTo>
                    <a:pt x="123773" y="298375"/>
                  </a:lnTo>
                  <a:lnTo>
                    <a:pt x="139873" y="346067"/>
                  </a:lnTo>
                  <a:lnTo>
                    <a:pt x="142382" y="348864"/>
                  </a:lnTo>
                  <a:lnTo>
                    <a:pt x="144054" y="346050"/>
                  </a:lnTo>
                  <a:lnTo>
                    <a:pt x="145169" y="339494"/>
                  </a:lnTo>
                  <a:lnTo>
                    <a:pt x="157917" y="319089"/>
                  </a:lnTo>
                  <a:lnTo>
                    <a:pt x="182101" y="303815"/>
                  </a:lnTo>
                  <a:lnTo>
                    <a:pt x="240371" y="292865"/>
                  </a:lnTo>
                  <a:lnTo>
                    <a:pt x="261250" y="285750"/>
                  </a:lnTo>
                  <a:lnTo>
                    <a:pt x="278328" y="274789"/>
                  </a:lnTo>
                  <a:lnTo>
                    <a:pt x="290598" y="258998"/>
                  </a:lnTo>
                  <a:lnTo>
                    <a:pt x="295507" y="249874"/>
                  </a:lnTo>
                  <a:lnTo>
                    <a:pt x="296441" y="240282"/>
                  </a:lnTo>
                  <a:lnTo>
                    <a:pt x="291239" y="220266"/>
                  </a:lnTo>
                  <a:lnTo>
                    <a:pt x="278008" y="205910"/>
                  </a:lnTo>
                  <a:lnTo>
                    <a:pt x="269567" y="200444"/>
                  </a:lnTo>
                  <a:lnTo>
                    <a:pt x="235330" y="192752"/>
                  </a:lnTo>
                  <a:lnTo>
                    <a:pt x="215336" y="197191"/>
                  </a:lnTo>
                  <a:lnTo>
                    <a:pt x="183436" y="219105"/>
                  </a:lnTo>
                  <a:lnTo>
                    <a:pt x="167305" y="244684"/>
                  </a:lnTo>
                  <a:lnTo>
                    <a:pt x="160706" y="280079"/>
                  </a:lnTo>
                  <a:lnTo>
                    <a:pt x="164340" y="314613"/>
                  </a:lnTo>
                  <a:lnTo>
                    <a:pt x="178415" y="347072"/>
                  </a:lnTo>
                  <a:lnTo>
                    <a:pt x="197059" y="365214"/>
                  </a:lnTo>
                  <a:lnTo>
                    <a:pt x="220943" y="378736"/>
                  </a:lnTo>
                  <a:lnTo>
                    <a:pt x="247156" y="384746"/>
                  </a:lnTo>
                  <a:lnTo>
                    <a:pt x="265045" y="384298"/>
                  </a:lnTo>
                  <a:lnTo>
                    <a:pt x="284270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98512" y="2285198"/>
              <a:ext cx="149841" cy="378172"/>
            </a:xfrm>
            <a:custGeom>
              <a:avLst/>
              <a:gdLst/>
              <a:ahLst/>
              <a:cxnLst/>
              <a:rect l="0" t="0" r="0" b="0"/>
              <a:pathLst>
                <a:path w="149841" h="378172">
                  <a:moveTo>
                    <a:pt x="86669" y="304812"/>
                  </a:moveTo>
                  <a:lnTo>
                    <a:pt x="77093" y="280765"/>
                  </a:lnTo>
                  <a:lnTo>
                    <a:pt x="66425" y="266439"/>
                  </a:lnTo>
                  <a:lnTo>
                    <a:pt x="47646" y="258511"/>
                  </a:lnTo>
                  <a:lnTo>
                    <a:pt x="36087" y="256397"/>
                  </a:lnTo>
                  <a:lnTo>
                    <a:pt x="27211" y="258498"/>
                  </a:lnTo>
                  <a:lnTo>
                    <a:pt x="20125" y="263407"/>
                  </a:lnTo>
                  <a:lnTo>
                    <a:pt x="9130" y="279391"/>
                  </a:lnTo>
                  <a:lnTo>
                    <a:pt x="345" y="302092"/>
                  </a:lnTo>
                  <a:lnTo>
                    <a:pt x="0" y="341181"/>
                  </a:lnTo>
                  <a:lnTo>
                    <a:pt x="7595" y="362310"/>
                  </a:lnTo>
                  <a:lnTo>
                    <a:pt x="12896" y="371220"/>
                  </a:lnTo>
                  <a:lnTo>
                    <a:pt x="19939" y="375990"/>
                  </a:lnTo>
                  <a:lnTo>
                    <a:pt x="37124" y="378171"/>
                  </a:lnTo>
                  <a:lnTo>
                    <a:pt x="53340" y="372121"/>
                  </a:lnTo>
                  <a:lnTo>
                    <a:pt x="68346" y="360463"/>
                  </a:lnTo>
                  <a:lnTo>
                    <a:pt x="88779" y="332999"/>
                  </a:lnTo>
                  <a:lnTo>
                    <a:pt x="106756" y="279271"/>
                  </a:lnTo>
                  <a:lnTo>
                    <a:pt x="117967" y="229784"/>
                  </a:lnTo>
                  <a:lnTo>
                    <a:pt x="125578" y="174957"/>
                  </a:lnTo>
                  <a:lnTo>
                    <a:pt x="127833" y="117378"/>
                  </a:lnTo>
                  <a:lnTo>
                    <a:pt x="128501" y="63272"/>
                  </a:lnTo>
                  <a:lnTo>
                    <a:pt x="123138" y="3766"/>
                  </a:lnTo>
                  <a:lnTo>
                    <a:pt x="120340" y="0"/>
                  </a:lnTo>
                  <a:lnTo>
                    <a:pt x="117305" y="2168"/>
                  </a:lnTo>
                  <a:lnTo>
                    <a:pt x="114112" y="8293"/>
                  </a:lnTo>
                  <a:lnTo>
                    <a:pt x="108987" y="60150"/>
                  </a:lnTo>
                  <a:lnTo>
                    <a:pt x="108100" y="109617"/>
                  </a:lnTo>
                  <a:lnTo>
                    <a:pt x="109006" y="161319"/>
                  </a:lnTo>
                  <a:lnTo>
                    <a:pt x="116164" y="212513"/>
                  </a:lnTo>
                  <a:lnTo>
                    <a:pt x="129063" y="272325"/>
                  </a:lnTo>
                  <a:lnTo>
                    <a:pt x="139394" y="308834"/>
                  </a:lnTo>
                  <a:lnTo>
                    <a:pt x="149840" y="3363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843109" y="2526839"/>
              <a:ext cx="21057" cy="126343"/>
            </a:xfrm>
            <a:custGeom>
              <a:avLst/>
              <a:gdLst/>
              <a:ahLst/>
              <a:cxnLst/>
              <a:rect l="0" t="0" r="0" b="0"/>
              <a:pathLst>
                <a:path w="21057" h="126343">
                  <a:moveTo>
                    <a:pt x="0" y="0"/>
                  </a:moveTo>
                  <a:lnTo>
                    <a:pt x="3119" y="54144"/>
                  </a:lnTo>
                  <a:lnTo>
                    <a:pt x="18211" y="116191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864165" y="2653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832580" y="2442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895751" y="2484725"/>
              <a:ext cx="147400" cy="162742"/>
            </a:xfrm>
            <a:custGeom>
              <a:avLst/>
              <a:gdLst/>
              <a:ahLst/>
              <a:cxnLst/>
              <a:rect l="0" t="0" r="0" b="0"/>
              <a:pathLst>
                <a:path w="147400" h="162742">
                  <a:moveTo>
                    <a:pt x="0" y="0"/>
                  </a:moveTo>
                  <a:lnTo>
                    <a:pt x="34747" y="63428"/>
                  </a:lnTo>
                  <a:lnTo>
                    <a:pt x="61233" y="121437"/>
                  </a:lnTo>
                  <a:lnTo>
                    <a:pt x="81184" y="156474"/>
                  </a:lnTo>
                  <a:lnTo>
                    <a:pt x="88048" y="161638"/>
                  </a:lnTo>
                  <a:lnTo>
                    <a:pt x="94963" y="162741"/>
                  </a:lnTo>
                  <a:lnTo>
                    <a:pt x="101913" y="161136"/>
                  </a:lnTo>
                  <a:lnTo>
                    <a:pt x="107717" y="156557"/>
                  </a:lnTo>
                  <a:lnTo>
                    <a:pt x="117284" y="142110"/>
                  </a:lnTo>
                  <a:lnTo>
                    <a:pt x="128269" y="85727"/>
                  </a:lnTo>
                  <a:lnTo>
                    <a:pt x="142973" y="28057"/>
                  </a:lnTo>
                  <a:lnTo>
                    <a:pt x="14739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116849" y="252683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5589" y="62093"/>
                  </a:lnTo>
                  <a:lnTo>
                    <a:pt x="9878" y="11464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116849" y="2421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211605" y="2479136"/>
              <a:ext cx="114585" cy="163518"/>
            </a:xfrm>
            <a:custGeom>
              <a:avLst/>
              <a:gdLst/>
              <a:ahLst/>
              <a:cxnLst/>
              <a:rect l="0" t="0" r="0" b="0"/>
              <a:pathLst>
                <a:path w="114585" h="163518">
                  <a:moveTo>
                    <a:pt x="94757" y="5589"/>
                  </a:moveTo>
                  <a:lnTo>
                    <a:pt x="77989" y="0"/>
                  </a:lnTo>
                  <a:lnTo>
                    <a:pt x="60399" y="375"/>
                  </a:lnTo>
                  <a:lnTo>
                    <a:pt x="42052" y="5611"/>
                  </a:lnTo>
                  <a:lnTo>
                    <a:pt x="26099" y="15738"/>
                  </a:lnTo>
                  <a:lnTo>
                    <a:pt x="14329" y="31156"/>
                  </a:lnTo>
                  <a:lnTo>
                    <a:pt x="9553" y="40181"/>
                  </a:lnTo>
                  <a:lnTo>
                    <a:pt x="9878" y="48538"/>
                  </a:lnTo>
                  <a:lnTo>
                    <a:pt x="13605" y="56448"/>
                  </a:lnTo>
                  <a:lnTo>
                    <a:pt x="27104" y="70307"/>
                  </a:lnTo>
                  <a:lnTo>
                    <a:pt x="84759" y="97525"/>
                  </a:lnTo>
                  <a:lnTo>
                    <a:pt x="105521" y="109231"/>
                  </a:lnTo>
                  <a:lnTo>
                    <a:pt x="111292" y="116797"/>
                  </a:lnTo>
                  <a:lnTo>
                    <a:pt x="113969" y="125351"/>
                  </a:lnTo>
                  <a:lnTo>
                    <a:pt x="114584" y="134564"/>
                  </a:lnTo>
                  <a:lnTo>
                    <a:pt x="111484" y="141875"/>
                  </a:lnTo>
                  <a:lnTo>
                    <a:pt x="98682" y="153118"/>
                  </a:lnTo>
                  <a:lnTo>
                    <a:pt x="66154" y="160436"/>
                  </a:lnTo>
                  <a:lnTo>
                    <a:pt x="11947" y="163111"/>
                  </a:lnTo>
                  <a:lnTo>
                    <a:pt x="0" y="163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411647" y="2516310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5590" y="58617"/>
                  </a:lnTo>
                  <a:lnTo>
                    <a:pt x="21331" y="120428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22176" y="24215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98720" y="2505782"/>
              <a:ext cx="105759" cy="179620"/>
            </a:xfrm>
            <a:custGeom>
              <a:avLst/>
              <a:gdLst/>
              <a:ahLst/>
              <a:cxnLst/>
              <a:rect l="0" t="0" r="0" b="0"/>
              <a:pathLst>
                <a:path w="105759" h="179620">
                  <a:moveTo>
                    <a:pt x="70855" y="0"/>
                  </a:moveTo>
                  <a:lnTo>
                    <a:pt x="48498" y="0"/>
                  </a:lnTo>
                  <a:lnTo>
                    <a:pt x="39572" y="3509"/>
                  </a:lnTo>
                  <a:lnTo>
                    <a:pt x="23416" y="16768"/>
                  </a:lnTo>
                  <a:lnTo>
                    <a:pt x="6755" y="49552"/>
                  </a:lnTo>
                  <a:lnTo>
                    <a:pt x="0" y="88901"/>
                  </a:lnTo>
                  <a:lnTo>
                    <a:pt x="3587" y="124607"/>
                  </a:lnTo>
                  <a:lnTo>
                    <a:pt x="17648" y="157413"/>
                  </a:lnTo>
                  <a:lnTo>
                    <a:pt x="33169" y="172517"/>
                  </a:lnTo>
                  <a:lnTo>
                    <a:pt x="42222" y="178182"/>
                  </a:lnTo>
                  <a:lnTo>
                    <a:pt x="50596" y="179619"/>
                  </a:lnTo>
                  <a:lnTo>
                    <a:pt x="58519" y="178238"/>
                  </a:lnTo>
                  <a:lnTo>
                    <a:pt x="66140" y="174977"/>
                  </a:lnTo>
                  <a:lnTo>
                    <a:pt x="88045" y="153621"/>
                  </a:lnTo>
                  <a:lnTo>
                    <a:pt x="103764" y="125066"/>
                  </a:lnTo>
                  <a:lnTo>
                    <a:pt x="105758" y="104718"/>
                  </a:lnTo>
                  <a:lnTo>
                    <a:pt x="10244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643274" y="2505776"/>
              <a:ext cx="157929" cy="210577"/>
            </a:xfrm>
            <a:custGeom>
              <a:avLst/>
              <a:gdLst/>
              <a:ahLst/>
              <a:cxnLst/>
              <a:rect l="0" t="0" r="0" b="0"/>
              <a:pathLst>
                <a:path w="157929" h="210577">
                  <a:moveTo>
                    <a:pt x="0" y="31591"/>
                  </a:moveTo>
                  <a:lnTo>
                    <a:pt x="5590" y="93684"/>
                  </a:lnTo>
                  <a:lnTo>
                    <a:pt x="21331" y="155596"/>
                  </a:lnTo>
                  <a:lnTo>
                    <a:pt x="25858" y="170933"/>
                  </a:lnTo>
                  <a:lnTo>
                    <a:pt x="16331" y="143571"/>
                  </a:lnTo>
                  <a:lnTo>
                    <a:pt x="11293" y="82805"/>
                  </a:lnTo>
                  <a:lnTo>
                    <a:pt x="13875" y="44816"/>
                  </a:lnTo>
                  <a:lnTo>
                    <a:pt x="20205" y="23431"/>
                  </a:lnTo>
                  <a:lnTo>
                    <a:pt x="30817" y="6128"/>
                  </a:lnTo>
                  <a:lnTo>
                    <a:pt x="38092" y="1748"/>
                  </a:lnTo>
                  <a:lnTo>
                    <a:pt x="55535" y="0"/>
                  </a:lnTo>
                  <a:lnTo>
                    <a:pt x="85086" y="5593"/>
                  </a:lnTo>
                  <a:lnTo>
                    <a:pt x="92989" y="10750"/>
                  </a:lnTo>
                  <a:lnTo>
                    <a:pt x="110870" y="35945"/>
                  </a:lnTo>
                  <a:lnTo>
                    <a:pt x="138574" y="93718"/>
                  </a:lnTo>
                  <a:lnTo>
                    <a:pt x="152892" y="145076"/>
                  </a:lnTo>
                  <a:lnTo>
                    <a:pt x="156933" y="190922"/>
                  </a:lnTo>
                  <a:lnTo>
                    <a:pt x="157928" y="210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043274" y="2486920"/>
              <a:ext cx="147506" cy="196044"/>
            </a:xfrm>
            <a:custGeom>
              <a:avLst/>
              <a:gdLst/>
              <a:ahLst/>
              <a:cxnLst/>
              <a:rect l="0" t="0" r="0" b="0"/>
              <a:pathLst>
                <a:path w="147506" h="196044">
                  <a:moveTo>
                    <a:pt x="115897" y="8333"/>
                  </a:moveTo>
                  <a:lnTo>
                    <a:pt x="78419" y="0"/>
                  </a:lnTo>
                  <a:lnTo>
                    <a:pt x="54786" y="1120"/>
                  </a:lnTo>
                  <a:lnTo>
                    <a:pt x="22921" y="14905"/>
                  </a:lnTo>
                  <a:lnTo>
                    <a:pt x="5944" y="27242"/>
                  </a:lnTo>
                  <a:lnTo>
                    <a:pt x="1651" y="34977"/>
                  </a:lnTo>
                  <a:lnTo>
                    <a:pt x="0" y="52930"/>
                  </a:lnTo>
                  <a:lnTo>
                    <a:pt x="6285" y="69489"/>
                  </a:lnTo>
                  <a:lnTo>
                    <a:pt x="11237" y="77179"/>
                  </a:lnTo>
                  <a:lnTo>
                    <a:pt x="29217" y="88845"/>
                  </a:lnTo>
                  <a:lnTo>
                    <a:pt x="91224" y="109619"/>
                  </a:lnTo>
                  <a:lnTo>
                    <a:pt x="114290" y="116910"/>
                  </a:lnTo>
                  <a:lnTo>
                    <a:pt x="133120" y="130289"/>
                  </a:lnTo>
                  <a:lnTo>
                    <a:pt x="141417" y="138770"/>
                  </a:lnTo>
                  <a:lnTo>
                    <a:pt x="145778" y="147934"/>
                  </a:lnTo>
                  <a:lnTo>
                    <a:pt x="147505" y="167474"/>
                  </a:lnTo>
                  <a:lnTo>
                    <a:pt x="143988" y="175259"/>
                  </a:lnTo>
                  <a:lnTo>
                    <a:pt x="130721" y="187028"/>
                  </a:lnTo>
                  <a:lnTo>
                    <a:pt x="110007" y="193038"/>
                  </a:lnTo>
                  <a:lnTo>
                    <a:pt x="48440" y="196043"/>
                  </a:lnTo>
                  <a:lnTo>
                    <a:pt x="21140" y="187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64456" y="2568953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48931"/>
                  </a:lnTo>
                  <a:lnTo>
                    <a:pt x="7236" y="111599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264456" y="2474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332673" y="2583193"/>
              <a:ext cx="141396" cy="296614"/>
            </a:xfrm>
            <a:custGeom>
              <a:avLst/>
              <a:gdLst/>
              <a:ahLst/>
              <a:cxnLst/>
              <a:rect l="0" t="0" r="0" b="0"/>
              <a:pathLst>
                <a:path w="141396" h="296614">
                  <a:moveTo>
                    <a:pt x="89710" y="91045"/>
                  </a:moveTo>
                  <a:lnTo>
                    <a:pt x="89710" y="32428"/>
                  </a:lnTo>
                  <a:lnTo>
                    <a:pt x="86200" y="22721"/>
                  </a:lnTo>
                  <a:lnTo>
                    <a:pt x="72942" y="8816"/>
                  </a:lnTo>
                  <a:lnTo>
                    <a:pt x="52232" y="1856"/>
                  </a:lnTo>
                  <a:lnTo>
                    <a:pt x="40158" y="0"/>
                  </a:lnTo>
                  <a:lnTo>
                    <a:pt x="29769" y="2273"/>
                  </a:lnTo>
                  <a:lnTo>
                    <a:pt x="11987" y="14156"/>
                  </a:lnTo>
                  <a:lnTo>
                    <a:pt x="2524" y="34255"/>
                  </a:lnTo>
                  <a:lnTo>
                    <a:pt x="0" y="46166"/>
                  </a:lnTo>
                  <a:lnTo>
                    <a:pt x="3435" y="68759"/>
                  </a:lnTo>
                  <a:lnTo>
                    <a:pt x="7627" y="79697"/>
                  </a:lnTo>
                  <a:lnTo>
                    <a:pt x="15101" y="86989"/>
                  </a:lnTo>
                  <a:lnTo>
                    <a:pt x="35883" y="95091"/>
                  </a:lnTo>
                  <a:lnTo>
                    <a:pt x="45637" y="94912"/>
                  </a:lnTo>
                  <a:lnTo>
                    <a:pt x="62713" y="88474"/>
                  </a:lnTo>
                  <a:lnTo>
                    <a:pt x="74982" y="74695"/>
                  </a:lnTo>
                  <a:lnTo>
                    <a:pt x="79891" y="66107"/>
                  </a:lnTo>
                  <a:lnTo>
                    <a:pt x="84334" y="66231"/>
                  </a:lnTo>
                  <a:lnTo>
                    <a:pt x="88465" y="72162"/>
                  </a:lnTo>
                  <a:lnTo>
                    <a:pt x="103502" y="123710"/>
                  </a:lnTo>
                  <a:lnTo>
                    <a:pt x="114204" y="173123"/>
                  </a:lnTo>
                  <a:lnTo>
                    <a:pt x="129470" y="232647"/>
                  </a:lnTo>
                  <a:lnTo>
                    <a:pt x="140916" y="256924"/>
                  </a:lnTo>
                  <a:lnTo>
                    <a:pt x="141395" y="267142"/>
                  </a:lnTo>
                  <a:lnTo>
                    <a:pt x="138205" y="276293"/>
                  </a:lnTo>
                  <a:lnTo>
                    <a:pt x="132568" y="284734"/>
                  </a:lnTo>
                  <a:lnTo>
                    <a:pt x="124132" y="290361"/>
                  </a:lnTo>
                  <a:lnTo>
                    <a:pt x="102279" y="296613"/>
                  </a:lnTo>
                  <a:lnTo>
                    <a:pt x="44745" y="292623"/>
                  </a:lnTo>
                  <a:lnTo>
                    <a:pt x="5482" y="2910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85554" y="2547773"/>
              <a:ext cx="126343" cy="170762"/>
            </a:xfrm>
            <a:custGeom>
              <a:avLst/>
              <a:gdLst/>
              <a:ahLst/>
              <a:cxnLst/>
              <a:rect l="0" t="0" r="0" b="0"/>
              <a:pathLst>
                <a:path w="126343" h="170762">
                  <a:moveTo>
                    <a:pt x="0" y="21180"/>
                  </a:moveTo>
                  <a:lnTo>
                    <a:pt x="3120" y="75325"/>
                  </a:lnTo>
                  <a:lnTo>
                    <a:pt x="14654" y="130271"/>
                  </a:lnTo>
                  <a:lnTo>
                    <a:pt x="25858" y="170761"/>
                  </a:lnTo>
                  <a:lnTo>
                    <a:pt x="23971" y="166039"/>
                  </a:lnTo>
                  <a:lnTo>
                    <a:pt x="13108" y="113291"/>
                  </a:lnTo>
                  <a:lnTo>
                    <a:pt x="14412" y="76158"/>
                  </a:lnTo>
                  <a:lnTo>
                    <a:pt x="25333" y="32170"/>
                  </a:lnTo>
                  <a:lnTo>
                    <a:pt x="40911" y="5849"/>
                  </a:lnTo>
                  <a:lnTo>
                    <a:pt x="48331" y="1601"/>
                  </a:lnTo>
                  <a:lnTo>
                    <a:pt x="65934" y="0"/>
                  </a:lnTo>
                  <a:lnTo>
                    <a:pt x="82337" y="6307"/>
                  </a:lnTo>
                  <a:lnTo>
                    <a:pt x="89986" y="11265"/>
                  </a:lnTo>
                  <a:lnTo>
                    <a:pt x="101605" y="26132"/>
                  </a:lnTo>
                  <a:lnTo>
                    <a:pt x="118596" y="64272"/>
                  </a:lnTo>
                  <a:lnTo>
                    <a:pt x="125322" y="124399"/>
                  </a:lnTo>
                  <a:lnTo>
                    <a:pt x="126342" y="1580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727710" y="267423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876625" y="3305948"/>
            <a:ext cx="2385142" cy="647543"/>
            <a:chOff x="1876625" y="3305948"/>
            <a:chExt cx="2385142" cy="647543"/>
          </a:xfrm>
        </p:grpSpPr>
        <p:sp>
          <p:nvSpPr>
            <p:cNvPr id="81" name="Freeform 80"/>
            <p:cNvSpPr/>
            <p:nvPr/>
          </p:nvSpPr>
          <p:spPr>
            <a:xfrm>
              <a:off x="1876625" y="3358590"/>
              <a:ext cx="323831" cy="594901"/>
            </a:xfrm>
            <a:custGeom>
              <a:avLst/>
              <a:gdLst/>
              <a:ahLst/>
              <a:cxnLst/>
              <a:rect l="0" t="0" r="0" b="0"/>
              <a:pathLst>
                <a:path w="323831" h="594901">
                  <a:moveTo>
                    <a:pt x="50090" y="0"/>
                  </a:moveTo>
                  <a:lnTo>
                    <a:pt x="35435" y="55141"/>
                  </a:lnTo>
                  <a:lnTo>
                    <a:pt x="21892" y="118171"/>
                  </a:lnTo>
                  <a:lnTo>
                    <a:pt x="4450" y="177909"/>
                  </a:lnTo>
                  <a:lnTo>
                    <a:pt x="2116" y="180607"/>
                  </a:lnTo>
                  <a:lnTo>
                    <a:pt x="560" y="177727"/>
                  </a:lnTo>
                  <a:lnTo>
                    <a:pt x="0" y="163218"/>
                  </a:lnTo>
                  <a:lnTo>
                    <a:pt x="12284" y="109535"/>
                  </a:lnTo>
                  <a:lnTo>
                    <a:pt x="27839" y="80548"/>
                  </a:lnTo>
                  <a:lnTo>
                    <a:pt x="43710" y="67775"/>
                  </a:lnTo>
                  <a:lnTo>
                    <a:pt x="52856" y="62731"/>
                  </a:lnTo>
                  <a:lnTo>
                    <a:pt x="72376" y="60246"/>
                  </a:lnTo>
                  <a:lnTo>
                    <a:pt x="91580" y="64211"/>
                  </a:lnTo>
                  <a:lnTo>
                    <a:pt x="107914" y="73772"/>
                  </a:lnTo>
                  <a:lnTo>
                    <a:pt x="137464" y="115785"/>
                  </a:lnTo>
                  <a:lnTo>
                    <a:pt x="162712" y="175383"/>
                  </a:lnTo>
                  <a:lnTo>
                    <a:pt x="172366" y="236799"/>
                  </a:lnTo>
                  <a:lnTo>
                    <a:pt x="174625" y="283059"/>
                  </a:lnTo>
                  <a:lnTo>
                    <a:pt x="175629" y="330915"/>
                  </a:lnTo>
                  <a:lnTo>
                    <a:pt x="172955" y="376361"/>
                  </a:lnTo>
                  <a:lnTo>
                    <a:pt x="164873" y="432049"/>
                  </a:lnTo>
                  <a:lnTo>
                    <a:pt x="147050" y="493503"/>
                  </a:lnTo>
                  <a:lnTo>
                    <a:pt x="116136" y="552895"/>
                  </a:lnTo>
                  <a:lnTo>
                    <a:pt x="89936" y="582491"/>
                  </a:lnTo>
                  <a:lnTo>
                    <a:pt x="67019" y="592288"/>
                  </a:lnTo>
                  <a:lnTo>
                    <a:pt x="54357" y="594900"/>
                  </a:lnTo>
                  <a:lnTo>
                    <a:pt x="43576" y="594302"/>
                  </a:lnTo>
                  <a:lnTo>
                    <a:pt x="25358" y="587398"/>
                  </a:lnTo>
                  <a:lnTo>
                    <a:pt x="12581" y="573411"/>
                  </a:lnTo>
                  <a:lnTo>
                    <a:pt x="7537" y="564768"/>
                  </a:lnTo>
                  <a:lnTo>
                    <a:pt x="437" y="524658"/>
                  </a:lnTo>
                  <a:lnTo>
                    <a:pt x="3922" y="481318"/>
                  </a:lnTo>
                  <a:lnTo>
                    <a:pt x="17953" y="444430"/>
                  </a:lnTo>
                  <a:lnTo>
                    <a:pt x="36928" y="416862"/>
                  </a:lnTo>
                  <a:lnTo>
                    <a:pt x="56718" y="407541"/>
                  </a:lnTo>
                  <a:lnTo>
                    <a:pt x="79942" y="404567"/>
                  </a:lnTo>
                  <a:lnTo>
                    <a:pt x="113917" y="410641"/>
                  </a:lnTo>
                  <a:lnTo>
                    <a:pt x="166726" y="429941"/>
                  </a:lnTo>
                  <a:lnTo>
                    <a:pt x="228966" y="455055"/>
                  </a:lnTo>
                  <a:lnTo>
                    <a:pt x="268686" y="459655"/>
                  </a:lnTo>
                  <a:lnTo>
                    <a:pt x="305412" y="454129"/>
                  </a:lnTo>
                  <a:lnTo>
                    <a:pt x="32383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368911" y="3400704"/>
              <a:ext cx="21059" cy="473784"/>
            </a:xfrm>
            <a:custGeom>
              <a:avLst/>
              <a:gdLst/>
              <a:ahLst/>
              <a:cxnLst/>
              <a:rect l="0" t="0" r="0" b="0"/>
              <a:pathLst>
                <a:path w="21059" h="473784">
                  <a:moveTo>
                    <a:pt x="21058" y="0"/>
                  </a:moveTo>
                  <a:lnTo>
                    <a:pt x="12724" y="52051"/>
                  </a:lnTo>
                  <a:lnTo>
                    <a:pt x="11179" y="111349"/>
                  </a:lnTo>
                  <a:lnTo>
                    <a:pt x="10722" y="171423"/>
                  </a:lnTo>
                  <a:lnTo>
                    <a:pt x="10567" y="233643"/>
                  </a:lnTo>
                  <a:lnTo>
                    <a:pt x="10536" y="290993"/>
                  </a:lnTo>
                  <a:lnTo>
                    <a:pt x="10530" y="353621"/>
                  </a:lnTo>
                  <a:lnTo>
                    <a:pt x="4940" y="416122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168133" y="3474404"/>
              <a:ext cx="221837" cy="254132"/>
            </a:xfrm>
            <a:custGeom>
              <a:avLst/>
              <a:gdLst/>
              <a:ahLst/>
              <a:cxnLst/>
              <a:rect l="0" t="0" r="0" b="0"/>
              <a:pathLst>
                <a:path w="221837" h="254132">
                  <a:moveTo>
                    <a:pt x="221836" y="147399"/>
                  </a:moveTo>
                  <a:lnTo>
                    <a:pt x="167961" y="166527"/>
                  </a:lnTo>
                  <a:lnTo>
                    <a:pt x="105914" y="203998"/>
                  </a:lnTo>
                  <a:lnTo>
                    <a:pt x="42842" y="244534"/>
                  </a:lnTo>
                  <a:lnTo>
                    <a:pt x="21790" y="254131"/>
                  </a:lnTo>
                  <a:lnTo>
                    <a:pt x="13602" y="253649"/>
                  </a:lnTo>
                  <a:lnTo>
                    <a:pt x="6974" y="249817"/>
                  </a:lnTo>
                  <a:lnTo>
                    <a:pt x="1386" y="243754"/>
                  </a:lnTo>
                  <a:lnTo>
                    <a:pt x="0" y="236202"/>
                  </a:lnTo>
                  <a:lnTo>
                    <a:pt x="19544" y="177292"/>
                  </a:lnTo>
                  <a:lnTo>
                    <a:pt x="50498" y="117208"/>
                  </a:lnTo>
                  <a:lnTo>
                    <a:pt x="85048" y="55021"/>
                  </a:lnTo>
                  <a:lnTo>
                    <a:pt x="1165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85080" y="3432290"/>
              <a:ext cx="292588" cy="407668"/>
            </a:xfrm>
            <a:custGeom>
              <a:avLst/>
              <a:gdLst/>
              <a:ahLst/>
              <a:cxnLst/>
              <a:rect l="0" t="0" r="0" b="0"/>
              <a:pathLst>
                <a:path w="292588" h="407668">
                  <a:moveTo>
                    <a:pt x="104930" y="0"/>
                  </a:moveTo>
                  <a:lnTo>
                    <a:pt x="88162" y="5589"/>
                  </a:lnTo>
                  <a:lnTo>
                    <a:pt x="73691" y="17692"/>
                  </a:lnTo>
                  <a:lnTo>
                    <a:pt x="38295" y="72520"/>
                  </a:lnTo>
                  <a:lnTo>
                    <a:pt x="8750" y="135098"/>
                  </a:lnTo>
                  <a:lnTo>
                    <a:pt x="1444" y="194275"/>
                  </a:lnTo>
                  <a:lnTo>
                    <a:pt x="0" y="255358"/>
                  </a:lnTo>
                  <a:lnTo>
                    <a:pt x="2143" y="287797"/>
                  </a:lnTo>
                  <a:lnTo>
                    <a:pt x="17673" y="331198"/>
                  </a:lnTo>
                  <a:lnTo>
                    <a:pt x="58214" y="383213"/>
                  </a:lnTo>
                  <a:lnTo>
                    <a:pt x="85629" y="400674"/>
                  </a:lnTo>
                  <a:lnTo>
                    <a:pt x="121568" y="407667"/>
                  </a:lnTo>
                  <a:lnTo>
                    <a:pt x="145080" y="403064"/>
                  </a:lnTo>
                  <a:lnTo>
                    <a:pt x="198258" y="374522"/>
                  </a:lnTo>
                  <a:lnTo>
                    <a:pt x="230297" y="344124"/>
                  </a:lnTo>
                  <a:lnTo>
                    <a:pt x="266239" y="285955"/>
                  </a:lnTo>
                  <a:lnTo>
                    <a:pt x="285046" y="243954"/>
                  </a:lnTo>
                  <a:lnTo>
                    <a:pt x="292587" y="181073"/>
                  </a:lnTo>
                  <a:lnTo>
                    <a:pt x="288487" y="123245"/>
                  </a:lnTo>
                  <a:lnTo>
                    <a:pt x="279680" y="86430"/>
                  </a:lnTo>
                  <a:lnTo>
                    <a:pt x="258483" y="53295"/>
                  </a:lnTo>
                  <a:lnTo>
                    <a:pt x="227115" y="20232"/>
                  </a:lnTo>
                  <a:lnTo>
                    <a:pt x="208367" y="9772"/>
                  </a:lnTo>
                  <a:lnTo>
                    <a:pt x="172493" y="2895"/>
                  </a:lnTo>
                  <a:lnTo>
                    <a:pt x="137817" y="6447"/>
                  </a:lnTo>
                  <a:lnTo>
                    <a:pt x="125395" y="11834"/>
                  </a:lnTo>
                  <a:lnTo>
                    <a:pt x="11545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126963" y="3537575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0"/>
                  </a:moveTo>
                  <a:lnTo>
                    <a:pt x="120368" y="5589"/>
                  </a:lnTo>
                  <a:lnTo>
                    <a:pt x="74600" y="19128"/>
                  </a:lnTo>
                  <a:lnTo>
                    <a:pt x="14117" y="4702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190134" y="348493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253305" y="366391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525879" y="3305948"/>
              <a:ext cx="303744" cy="440221"/>
            </a:xfrm>
            <a:custGeom>
              <a:avLst/>
              <a:gdLst/>
              <a:ahLst/>
              <a:cxnLst/>
              <a:rect l="0" t="0" r="0" b="0"/>
              <a:pathLst>
                <a:path w="303744" h="440221">
                  <a:moveTo>
                    <a:pt x="106452" y="0"/>
                  </a:moveTo>
                  <a:lnTo>
                    <a:pt x="82406" y="9575"/>
                  </a:lnTo>
                  <a:lnTo>
                    <a:pt x="25754" y="59898"/>
                  </a:lnTo>
                  <a:lnTo>
                    <a:pt x="4683" y="80789"/>
                  </a:lnTo>
                  <a:lnTo>
                    <a:pt x="1171" y="81935"/>
                  </a:lnTo>
                  <a:lnTo>
                    <a:pt x="0" y="79189"/>
                  </a:lnTo>
                  <a:lnTo>
                    <a:pt x="389" y="73850"/>
                  </a:lnTo>
                  <a:lnTo>
                    <a:pt x="7060" y="61678"/>
                  </a:lnTo>
                  <a:lnTo>
                    <a:pt x="38208" y="21813"/>
                  </a:lnTo>
                  <a:lnTo>
                    <a:pt x="56234" y="10475"/>
                  </a:lnTo>
                  <a:lnTo>
                    <a:pt x="91703" y="3103"/>
                  </a:lnTo>
                  <a:lnTo>
                    <a:pt x="131848" y="6508"/>
                  </a:lnTo>
                  <a:lnTo>
                    <a:pt x="142100" y="11358"/>
                  </a:lnTo>
                  <a:lnTo>
                    <a:pt x="156611" y="26105"/>
                  </a:lnTo>
                  <a:lnTo>
                    <a:pt x="163840" y="47477"/>
                  </a:lnTo>
                  <a:lnTo>
                    <a:pt x="168481" y="99325"/>
                  </a:lnTo>
                  <a:lnTo>
                    <a:pt x="163695" y="135104"/>
                  </a:lnTo>
                  <a:lnTo>
                    <a:pt x="129297" y="195064"/>
                  </a:lnTo>
                  <a:lnTo>
                    <a:pt x="132210" y="195554"/>
                  </a:lnTo>
                  <a:lnTo>
                    <a:pt x="145976" y="192198"/>
                  </a:lnTo>
                  <a:lnTo>
                    <a:pt x="178865" y="191478"/>
                  </a:lnTo>
                  <a:lnTo>
                    <a:pt x="211356" y="199324"/>
                  </a:lnTo>
                  <a:lnTo>
                    <a:pt x="232625" y="209861"/>
                  </a:lnTo>
                  <a:lnTo>
                    <a:pt x="258741" y="234536"/>
                  </a:lnTo>
                  <a:lnTo>
                    <a:pt x="287356" y="275485"/>
                  </a:lnTo>
                  <a:lnTo>
                    <a:pt x="300303" y="315072"/>
                  </a:lnTo>
                  <a:lnTo>
                    <a:pt x="303743" y="346703"/>
                  </a:lnTo>
                  <a:lnTo>
                    <a:pt x="299032" y="374018"/>
                  </a:lnTo>
                  <a:lnTo>
                    <a:pt x="287969" y="396688"/>
                  </a:lnTo>
                  <a:lnTo>
                    <a:pt x="271354" y="414562"/>
                  </a:lnTo>
                  <a:lnTo>
                    <a:pt x="242270" y="432189"/>
                  </a:lnTo>
                  <a:lnTo>
                    <a:pt x="192595" y="440220"/>
                  </a:lnTo>
                  <a:lnTo>
                    <a:pt x="134603" y="438687"/>
                  </a:lnTo>
                  <a:lnTo>
                    <a:pt x="78348" y="427465"/>
                  </a:lnTo>
                  <a:lnTo>
                    <a:pt x="5381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928679" y="3305948"/>
              <a:ext cx="333088" cy="397185"/>
            </a:xfrm>
            <a:custGeom>
              <a:avLst/>
              <a:gdLst/>
              <a:ahLst/>
              <a:cxnLst/>
              <a:rect l="0" t="0" r="0" b="0"/>
              <a:pathLst>
                <a:path w="333088" h="397185">
                  <a:moveTo>
                    <a:pt x="124792" y="21057"/>
                  </a:moveTo>
                  <a:lnTo>
                    <a:pt x="85104" y="31802"/>
                  </a:lnTo>
                  <a:lnTo>
                    <a:pt x="35944" y="69525"/>
                  </a:lnTo>
                  <a:lnTo>
                    <a:pt x="18788" y="96639"/>
                  </a:lnTo>
                  <a:lnTo>
                    <a:pt x="3681" y="146817"/>
                  </a:lnTo>
                  <a:lnTo>
                    <a:pt x="0" y="194930"/>
                  </a:lnTo>
                  <a:lnTo>
                    <a:pt x="1249" y="245060"/>
                  </a:lnTo>
                  <a:lnTo>
                    <a:pt x="18327" y="301394"/>
                  </a:lnTo>
                  <a:lnTo>
                    <a:pt x="38902" y="346663"/>
                  </a:lnTo>
                  <a:lnTo>
                    <a:pt x="58659" y="373206"/>
                  </a:lnTo>
                  <a:lnTo>
                    <a:pt x="84920" y="390300"/>
                  </a:lnTo>
                  <a:lnTo>
                    <a:pt x="126106" y="397184"/>
                  </a:lnTo>
                  <a:lnTo>
                    <a:pt x="175615" y="391105"/>
                  </a:lnTo>
                  <a:lnTo>
                    <a:pt x="207311" y="380785"/>
                  </a:lnTo>
                  <a:lnTo>
                    <a:pt x="269691" y="336604"/>
                  </a:lnTo>
                  <a:lnTo>
                    <a:pt x="299773" y="303186"/>
                  </a:lnTo>
                  <a:lnTo>
                    <a:pt x="327684" y="241967"/>
                  </a:lnTo>
                  <a:lnTo>
                    <a:pt x="333087" y="204925"/>
                  </a:lnTo>
                  <a:lnTo>
                    <a:pt x="329099" y="169903"/>
                  </a:lnTo>
                  <a:lnTo>
                    <a:pt x="302490" y="112884"/>
                  </a:lnTo>
                  <a:lnTo>
                    <a:pt x="287997" y="88775"/>
                  </a:lnTo>
                  <a:lnTo>
                    <a:pt x="239914" y="46684"/>
                  </a:lnTo>
                  <a:lnTo>
                    <a:pt x="188780" y="18926"/>
                  </a:lnTo>
                  <a:lnTo>
                    <a:pt x="139164" y="4085"/>
                  </a:lnTo>
                  <a:lnTo>
                    <a:pt x="1247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2453139" y="3295419"/>
            <a:ext cx="368499" cy="694882"/>
          </a:xfrm>
          <a:custGeom>
            <a:avLst/>
            <a:gdLst/>
            <a:ahLst/>
            <a:cxnLst/>
            <a:rect l="0" t="0" r="0" b="0"/>
            <a:pathLst>
              <a:path w="368499" h="694882">
                <a:moveTo>
                  <a:pt x="368498" y="0"/>
                </a:moveTo>
                <a:lnTo>
                  <a:pt x="324176" y="53898"/>
                </a:lnTo>
                <a:lnTo>
                  <a:pt x="286953" y="111209"/>
                </a:lnTo>
                <a:lnTo>
                  <a:pt x="256724" y="162607"/>
                </a:lnTo>
                <a:lnTo>
                  <a:pt x="228223" y="216651"/>
                </a:lnTo>
                <a:lnTo>
                  <a:pt x="200063" y="268573"/>
                </a:lnTo>
                <a:lnTo>
                  <a:pt x="175871" y="317444"/>
                </a:lnTo>
                <a:lnTo>
                  <a:pt x="149596" y="368968"/>
                </a:lnTo>
                <a:lnTo>
                  <a:pt x="123874" y="424399"/>
                </a:lnTo>
                <a:lnTo>
                  <a:pt x="94025" y="485277"/>
                </a:lnTo>
                <a:lnTo>
                  <a:pt x="74545" y="528024"/>
                </a:lnTo>
                <a:lnTo>
                  <a:pt x="58088" y="574319"/>
                </a:lnTo>
                <a:lnTo>
                  <a:pt x="35669" y="629653"/>
                </a:lnTo>
                <a:lnTo>
                  <a:pt x="6315" y="683865"/>
                </a:lnTo>
                <a:lnTo>
                  <a:pt x="0" y="69488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3937658" y="3274362"/>
            <a:ext cx="252685" cy="558012"/>
          </a:xfrm>
          <a:custGeom>
            <a:avLst/>
            <a:gdLst/>
            <a:ahLst/>
            <a:cxnLst/>
            <a:rect l="0" t="0" r="0" b="0"/>
            <a:pathLst>
              <a:path w="252685" h="558012">
                <a:moveTo>
                  <a:pt x="252684" y="0"/>
                </a:moveTo>
                <a:lnTo>
                  <a:pt x="217786" y="46076"/>
                </a:lnTo>
                <a:lnTo>
                  <a:pt x="186735" y="101865"/>
                </a:lnTo>
                <a:lnTo>
                  <a:pt x="158072" y="157945"/>
                </a:lnTo>
                <a:lnTo>
                  <a:pt x="129880" y="219672"/>
                </a:lnTo>
                <a:lnTo>
                  <a:pt x="108803" y="276438"/>
                </a:lnTo>
                <a:lnTo>
                  <a:pt x="91641" y="320173"/>
                </a:lnTo>
                <a:lnTo>
                  <a:pt x="72314" y="366907"/>
                </a:lnTo>
                <a:lnTo>
                  <a:pt x="52027" y="414974"/>
                </a:lnTo>
                <a:lnTo>
                  <a:pt x="34431" y="460514"/>
                </a:lnTo>
                <a:lnTo>
                  <a:pt x="14491" y="516255"/>
                </a:lnTo>
                <a:lnTo>
                  <a:pt x="0" y="5580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2376517" y="4616253"/>
            <a:ext cx="1305604" cy="532183"/>
            <a:chOff x="2376517" y="4616253"/>
            <a:chExt cx="1305604" cy="532183"/>
          </a:xfrm>
        </p:grpSpPr>
        <p:sp>
          <p:nvSpPr>
            <p:cNvPr id="93" name="Freeform 92"/>
            <p:cNvSpPr/>
            <p:nvPr/>
          </p:nvSpPr>
          <p:spPr>
            <a:xfrm>
              <a:off x="2376517" y="4616253"/>
              <a:ext cx="350364" cy="503252"/>
            </a:xfrm>
            <a:custGeom>
              <a:avLst/>
              <a:gdLst/>
              <a:ahLst/>
              <a:cxnLst/>
              <a:rect l="0" t="0" r="0" b="0"/>
              <a:pathLst>
                <a:path w="350364" h="503252">
                  <a:moveTo>
                    <a:pt x="129265" y="37343"/>
                  </a:moveTo>
                  <a:lnTo>
                    <a:pt x="101754" y="91217"/>
                  </a:lnTo>
                  <a:lnTo>
                    <a:pt x="79012" y="152094"/>
                  </a:lnTo>
                  <a:lnTo>
                    <a:pt x="67546" y="168672"/>
                  </a:lnTo>
                  <a:lnTo>
                    <a:pt x="63552" y="169349"/>
                  </a:lnTo>
                  <a:lnTo>
                    <a:pt x="60890" y="165121"/>
                  </a:lnTo>
                  <a:lnTo>
                    <a:pt x="59115" y="157623"/>
                  </a:lnTo>
                  <a:lnTo>
                    <a:pt x="62207" y="130303"/>
                  </a:lnTo>
                  <a:lnTo>
                    <a:pt x="80154" y="79220"/>
                  </a:lnTo>
                  <a:lnTo>
                    <a:pt x="113352" y="27953"/>
                  </a:lnTo>
                  <a:lnTo>
                    <a:pt x="131552" y="11332"/>
                  </a:lnTo>
                  <a:lnTo>
                    <a:pt x="154458" y="2386"/>
                  </a:lnTo>
                  <a:lnTo>
                    <a:pt x="167117" y="0"/>
                  </a:lnTo>
                  <a:lnTo>
                    <a:pt x="187422" y="3588"/>
                  </a:lnTo>
                  <a:lnTo>
                    <a:pt x="196112" y="7820"/>
                  </a:lnTo>
                  <a:lnTo>
                    <a:pt x="208888" y="21882"/>
                  </a:lnTo>
                  <a:lnTo>
                    <a:pt x="213932" y="30545"/>
                  </a:lnTo>
                  <a:lnTo>
                    <a:pt x="222029" y="86476"/>
                  </a:lnTo>
                  <a:lnTo>
                    <a:pt x="223431" y="135479"/>
                  </a:lnTo>
                  <a:lnTo>
                    <a:pt x="220785" y="197670"/>
                  </a:lnTo>
                  <a:lnTo>
                    <a:pt x="212534" y="251743"/>
                  </a:lnTo>
                  <a:lnTo>
                    <a:pt x="202680" y="302860"/>
                  </a:lnTo>
                  <a:lnTo>
                    <a:pt x="184210" y="364982"/>
                  </a:lnTo>
                  <a:lnTo>
                    <a:pt x="159919" y="419173"/>
                  </a:lnTo>
                  <a:lnTo>
                    <a:pt x="111663" y="481167"/>
                  </a:lnTo>
                  <a:lnTo>
                    <a:pt x="94536" y="495081"/>
                  </a:lnTo>
                  <a:lnTo>
                    <a:pt x="85055" y="500429"/>
                  </a:lnTo>
                  <a:lnTo>
                    <a:pt x="62043" y="503251"/>
                  </a:lnTo>
                  <a:lnTo>
                    <a:pt x="38557" y="499437"/>
                  </a:lnTo>
                  <a:lnTo>
                    <a:pt x="20320" y="489943"/>
                  </a:lnTo>
                  <a:lnTo>
                    <a:pt x="7535" y="474805"/>
                  </a:lnTo>
                  <a:lnTo>
                    <a:pt x="2488" y="465855"/>
                  </a:lnTo>
                  <a:lnTo>
                    <a:pt x="0" y="443431"/>
                  </a:lnTo>
                  <a:lnTo>
                    <a:pt x="7935" y="396498"/>
                  </a:lnTo>
                  <a:lnTo>
                    <a:pt x="22996" y="369667"/>
                  </a:lnTo>
                  <a:lnTo>
                    <a:pt x="41870" y="357398"/>
                  </a:lnTo>
                  <a:lnTo>
                    <a:pt x="53454" y="352488"/>
                  </a:lnTo>
                  <a:lnTo>
                    <a:pt x="97704" y="351167"/>
                  </a:lnTo>
                  <a:lnTo>
                    <a:pt x="136681" y="358185"/>
                  </a:lnTo>
                  <a:lnTo>
                    <a:pt x="188528" y="386678"/>
                  </a:lnTo>
                  <a:lnTo>
                    <a:pt x="236897" y="412930"/>
                  </a:lnTo>
                  <a:lnTo>
                    <a:pt x="285576" y="429727"/>
                  </a:lnTo>
                  <a:lnTo>
                    <a:pt x="338597" y="428079"/>
                  </a:lnTo>
                  <a:lnTo>
                    <a:pt x="350363" y="426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884808" y="4664124"/>
              <a:ext cx="52643" cy="484312"/>
            </a:xfrm>
            <a:custGeom>
              <a:avLst/>
              <a:gdLst/>
              <a:ahLst/>
              <a:cxnLst/>
              <a:rect l="0" t="0" r="0" b="0"/>
              <a:pathLst>
                <a:path w="52643" h="484312">
                  <a:moveTo>
                    <a:pt x="52642" y="0"/>
                  </a:moveTo>
                  <a:lnTo>
                    <a:pt x="49523" y="42692"/>
                  </a:lnTo>
                  <a:lnTo>
                    <a:pt x="43577" y="95521"/>
                  </a:lnTo>
                  <a:lnTo>
                    <a:pt x="42548" y="156334"/>
                  </a:lnTo>
                  <a:lnTo>
                    <a:pt x="36653" y="209448"/>
                  </a:lnTo>
                  <a:lnTo>
                    <a:pt x="31417" y="269317"/>
                  </a:lnTo>
                  <a:lnTo>
                    <a:pt x="23450" y="326203"/>
                  </a:lnTo>
                  <a:lnTo>
                    <a:pt x="15940" y="376911"/>
                  </a:lnTo>
                  <a:lnTo>
                    <a:pt x="10428" y="43519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750698" y="4664124"/>
              <a:ext cx="165696" cy="280781"/>
            </a:xfrm>
            <a:custGeom>
              <a:avLst/>
              <a:gdLst/>
              <a:ahLst/>
              <a:cxnLst/>
              <a:rect l="0" t="0" r="0" b="0"/>
              <a:pathLst>
                <a:path w="165696" h="280781">
                  <a:moveTo>
                    <a:pt x="165695" y="242155"/>
                  </a:moveTo>
                  <a:lnTo>
                    <a:pt x="123004" y="245275"/>
                  </a:lnTo>
                  <a:lnTo>
                    <a:pt x="70863" y="261283"/>
                  </a:lnTo>
                  <a:lnTo>
                    <a:pt x="38161" y="276419"/>
                  </a:lnTo>
                  <a:lnTo>
                    <a:pt x="12697" y="280780"/>
                  </a:lnTo>
                  <a:lnTo>
                    <a:pt x="5205" y="278434"/>
                  </a:lnTo>
                  <a:lnTo>
                    <a:pt x="1380" y="273360"/>
                  </a:lnTo>
                  <a:lnTo>
                    <a:pt x="0" y="266468"/>
                  </a:lnTo>
                  <a:lnTo>
                    <a:pt x="12136" y="204342"/>
                  </a:lnTo>
                  <a:lnTo>
                    <a:pt x="25485" y="151541"/>
                  </a:lnTo>
                  <a:lnTo>
                    <a:pt x="39387" y="99864"/>
                  </a:lnTo>
                  <a:lnTo>
                    <a:pt x="53398" y="39614"/>
                  </a:lnTo>
                  <a:lnTo>
                    <a:pt x="6041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169077" y="4843109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30978" y="8333"/>
                  </a:lnTo>
                  <a:lnTo>
                    <a:pt x="73141" y="17474"/>
                  </a:lnTo>
                  <a:lnTo>
                    <a:pt x="26493" y="2346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221720" y="475888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263834" y="497997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390176" y="4666832"/>
              <a:ext cx="291945" cy="417995"/>
            </a:xfrm>
            <a:custGeom>
              <a:avLst/>
              <a:gdLst/>
              <a:ahLst/>
              <a:cxnLst/>
              <a:rect l="0" t="0" r="0" b="0"/>
              <a:pathLst>
                <a:path w="291945" h="417995">
                  <a:moveTo>
                    <a:pt x="189513" y="7821"/>
                  </a:moveTo>
                  <a:lnTo>
                    <a:pt x="130950" y="57319"/>
                  </a:lnTo>
                  <a:lnTo>
                    <a:pt x="109120" y="78119"/>
                  </a:lnTo>
                  <a:lnTo>
                    <a:pt x="105502" y="78083"/>
                  </a:lnTo>
                  <a:lnTo>
                    <a:pt x="104260" y="73379"/>
                  </a:lnTo>
                  <a:lnTo>
                    <a:pt x="104601" y="65564"/>
                  </a:lnTo>
                  <a:lnTo>
                    <a:pt x="114340" y="50642"/>
                  </a:lnTo>
                  <a:lnTo>
                    <a:pt x="151884" y="16103"/>
                  </a:lnTo>
                  <a:lnTo>
                    <a:pt x="170449" y="6432"/>
                  </a:lnTo>
                  <a:lnTo>
                    <a:pt x="206221" y="0"/>
                  </a:lnTo>
                  <a:lnTo>
                    <a:pt x="240867" y="3684"/>
                  </a:lnTo>
                  <a:lnTo>
                    <a:pt x="249485" y="8572"/>
                  </a:lnTo>
                  <a:lnTo>
                    <a:pt x="262180" y="23363"/>
                  </a:lnTo>
                  <a:lnTo>
                    <a:pt x="264864" y="32220"/>
                  </a:lnTo>
                  <a:lnTo>
                    <a:pt x="264726" y="51420"/>
                  </a:lnTo>
                  <a:lnTo>
                    <a:pt x="240506" y="105892"/>
                  </a:lnTo>
                  <a:lnTo>
                    <a:pt x="226214" y="129787"/>
                  </a:lnTo>
                  <a:lnTo>
                    <a:pt x="183861" y="171729"/>
                  </a:lnTo>
                  <a:lnTo>
                    <a:pt x="182235" y="175584"/>
                  </a:lnTo>
                  <a:lnTo>
                    <a:pt x="184661" y="176985"/>
                  </a:lnTo>
                  <a:lnTo>
                    <a:pt x="196715" y="177761"/>
                  </a:lnTo>
                  <a:lnTo>
                    <a:pt x="223232" y="185945"/>
                  </a:lnTo>
                  <a:lnTo>
                    <a:pt x="252146" y="203838"/>
                  </a:lnTo>
                  <a:lnTo>
                    <a:pt x="274882" y="230846"/>
                  </a:lnTo>
                  <a:lnTo>
                    <a:pt x="285166" y="250832"/>
                  </a:lnTo>
                  <a:lnTo>
                    <a:pt x="291944" y="287404"/>
                  </a:lnTo>
                  <a:lnTo>
                    <a:pt x="288363" y="322287"/>
                  </a:lnTo>
                  <a:lnTo>
                    <a:pt x="274304" y="354849"/>
                  </a:lnTo>
                  <a:lnTo>
                    <a:pt x="249731" y="386725"/>
                  </a:lnTo>
                  <a:lnTo>
                    <a:pt x="220224" y="407217"/>
                  </a:lnTo>
                  <a:lnTo>
                    <a:pt x="163170" y="416217"/>
                  </a:lnTo>
                  <a:lnTo>
                    <a:pt x="105627" y="417994"/>
                  </a:lnTo>
                  <a:lnTo>
                    <a:pt x="49200" y="412756"/>
                  </a:lnTo>
                  <a:lnTo>
                    <a:pt x="0" y="4079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969243" y="4329407"/>
            <a:ext cx="1020818" cy="837382"/>
            <a:chOff x="3969243" y="4329407"/>
            <a:chExt cx="1020818" cy="837382"/>
          </a:xfrm>
        </p:grpSpPr>
        <p:sp>
          <p:nvSpPr>
            <p:cNvPr id="101" name="Freeform 100"/>
            <p:cNvSpPr/>
            <p:nvPr/>
          </p:nvSpPr>
          <p:spPr>
            <a:xfrm>
              <a:off x="3979772" y="4769409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7197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969243" y="4874694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02883" y="17958"/>
                  </a:lnTo>
                  <a:lnTo>
                    <a:pt x="43415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418666" y="4539929"/>
              <a:ext cx="270941" cy="552001"/>
            </a:xfrm>
            <a:custGeom>
              <a:avLst/>
              <a:gdLst/>
              <a:ahLst/>
              <a:cxnLst/>
              <a:rect l="0" t="0" r="0" b="0"/>
              <a:pathLst>
                <a:path w="270941" h="552001">
                  <a:moveTo>
                    <a:pt x="255987" y="113667"/>
                  </a:moveTo>
                  <a:lnTo>
                    <a:pt x="211664" y="175947"/>
                  </a:lnTo>
                  <a:lnTo>
                    <a:pt x="166528" y="232685"/>
                  </a:lnTo>
                  <a:lnTo>
                    <a:pt x="125264" y="296132"/>
                  </a:lnTo>
                  <a:lnTo>
                    <a:pt x="85336" y="351341"/>
                  </a:lnTo>
                  <a:lnTo>
                    <a:pt x="47886" y="413010"/>
                  </a:lnTo>
                  <a:lnTo>
                    <a:pt x="22028" y="464825"/>
                  </a:lnTo>
                  <a:lnTo>
                    <a:pt x="11625" y="490836"/>
                  </a:lnTo>
                  <a:lnTo>
                    <a:pt x="7001" y="517993"/>
                  </a:lnTo>
                  <a:lnTo>
                    <a:pt x="9278" y="528277"/>
                  </a:lnTo>
                  <a:lnTo>
                    <a:pt x="14305" y="536303"/>
                  </a:lnTo>
                  <a:lnTo>
                    <a:pt x="21166" y="542823"/>
                  </a:lnTo>
                  <a:lnTo>
                    <a:pt x="41267" y="550068"/>
                  </a:lnTo>
                  <a:lnTo>
                    <a:pt x="53179" y="552000"/>
                  </a:lnTo>
                  <a:lnTo>
                    <a:pt x="75773" y="547907"/>
                  </a:lnTo>
                  <a:lnTo>
                    <a:pt x="97512" y="537120"/>
                  </a:lnTo>
                  <a:lnTo>
                    <a:pt x="160012" y="481443"/>
                  </a:lnTo>
                  <a:lnTo>
                    <a:pt x="188762" y="439908"/>
                  </a:lnTo>
                  <a:lnTo>
                    <a:pt x="206053" y="397908"/>
                  </a:lnTo>
                  <a:lnTo>
                    <a:pt x="205966" y="360753"/>
                  </a:lnTo>
                  <a:lnTo>
                    <a:pt x="192943" y="325698"/>
                  </a:lnTo>
                  <a:lnTo>
                    <a:pt x="144849" y="275848"/>
                  </a:lnTo>
                  <a:lnTo>
                    <a:pt x="83895" y="227184"/>
                  </a:lnTo>
                  <a:lnTo>
                    <a:pt x="32446" y="193413"/>
                  </a:lnTo>
                  <a:lnTo>
                    <a:pt x="11808" y="171870"/>
                  </a:lnTo>
                  <a:lnTo>
                    <a:pt x="2013" y="153573"/>
                  </a:lnTo>
                  <a:lnTo>
                    <a:pt x="0" y="133743"/>
                  </a:lnTo>
                  <a:lnTo>
                    <a:pt x="1101" y="123541"/>
                  </a:lnTo>
                  <a:lnTo>
                    <a:pt x="11682" y="105967"/>
                  </a:lnTo>
                  <a:lnTo>
                    <a:pt x="74017" y="45106"/>
                  </a:lnTo>
                  <a:lnTo>
                    <a:pt x="132371" y="20049"/>
                  </a:lnTo>
                  <a:lnTo>
                    <a:pt x="192958" y="2682"/>
                  </a:lnTo>
                  <a:lnTo>
                    <a:pt x="219005" y="0"/>
                  </a:lnTo>
                  <a:lnTo>
                    <a:pt x="243060" y="5046"/>
                  </a:lnTo>
                  <a:lnTo>
                    <a:pt x="254388" y="9668"/>
                  </a:lnTo>
                  <a:lnTo>
                    <a:pt x="261940" y="17428"/>
                  </a:lnTo>
                  <a:lnTo>
                    <a:pt x="270331" y="38528"/>
                  </a:lnTo>
                  <a:lnTo>
                    <a:pt x="270940" y="60385"/>
                  </a:lnTo>
                  <a:lnTo>
                    <a:pt x="266142" y="80627"/>
                  </a:lnTo>
                  <a:lnTo>
                    <a:pt x="243998" y="112686"/>
                  </a:lnTo>
                  <a:lnTo>
                    <a:pt x="224401" y="1347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213989" y="4329407"/>
              <a:ext cx="776072" cy="837382"/>
            </a:xfrm>
            <a:custGeom>
              <a:avLst/>
              <a:gdLst/>
              <a:ahLst/>
              <a:cxnLst/>
              <a:rect l="0" t="0" r="0" b="0"/>
              <a:pathLst>
                <a:path w="776072" h="837382">
                  <a:moveTo>
                    <a:pt x="418549" y="8334"/>
                  </a:moveTo>
                  <a:lnTo>
                    <a:pt x="381071" y="0"/>
                  </a:lnTo>
                  <a:lnTo>
                    <a:pt x="356269" y="1120"/>
                  </a:lnTo>
                  <a:lnTo>
                    <a:pt x="299099" y="20903"/>
                  </a:lnTo>
                  <a:lnTo>
                    <a:pt x="258375" y="40524"/>
                  </a:lnTo>
                  <a:lnTo>
                    <a:pt x="200373" y="82086"/>
                  </a:lnTo>
                  <a:lnTo>
                    <a:pt x="139424" y="140234"/>
                  </a:lnTo>
                  <a:lnTo>
                    <a:pt x="95819" y="198335"/>
                  </a:lnTo>
                  <a:lnTo>
                    <a:pt x="62639" y="261060"/>
                  </a:lnTo>
                  <a:lnTo>
                    <a:pt x="31923" y="321999"/>
                  </a:lnTo>
                  <a:lnTo>
                    <a:pt x="11833" y="380052"/>
                  </a:lnTo>
                  <a:lnTo>
                    <a:pt x="2203" y="433548"/>
                  </a:lnTo>
                  <a:lnTo>
                    <a:pt x="0" y="492682"/>
                  </a:lnTo>
                  <a:lnTo>
                    <a:pt x="6236" y="545428"/>
                  </a:lnTo>
                  <a:lnTo>
                    <a:pt x="22214" y="607090"/>
                  </a:lnTo>
                  <a:lnTo>
                    <a:pt x="52119" y="662444"/>
                  </a:lnTo>
                  <a:lnTo>
                    <a:pt x="82372" y="702467"/>
                  </a:lnTo>
                  <a:lnTo>
                    <a:pt x="141328" y="760507"/>
                  </a:lnTo>
                  <a:lnTo>
                    <a:pt x="200229" y="795770"/>
                  </a:lnTo>
                  <a:lnTo>
                    <a:pt x="257012" y="820023"/>
                  </a:lnTo>
                  <a:lnTo>
                    <a:pt x="305532" y="834909"/>
                  </a:lnTo>
                  <a:lnTo>
                    <a:pt x="355817" y="837381"/>
                  </a:lnTo>
                  <a:lnTo>
                    <a:pt x="418506" y="828329"/>
                  </a:lnTo>
                  <a:lnTo>
                    <a:pt x="472349" y="818664"/>
                  </a:lnTo>
                  <a:lnTo>
                    <a:pt x="535469" y="800263"/>
                  </a:lnTo>
                  <a:lnTo>
                    <a:pt x="580054" y="781362"/>
                  </a:lnTo>
                  <a:lnTo>
                    <a:pt x="641161" y="732143"/>
                  </a:lnTo>
                  <a:lnTo>
                    <a:pt x="692174" y="670755"/>
                  </a:lnTo>
                  <a:lnTo>
                    <a:pt x="727370" y="617702"/>
                  </a:lnTo>
                  <a:lnTo>
                    <a:pt x="756889" y="557264"/>
                  </a:lnTo>
                  <a:lnTo>
                    <a:pt x="771428" y="503242"/>
                  </a:lnTo>
                  <a:lnTo>
                    <a:pt x="775010" y="449771"/>
                  </a:lnTo>
                  <a:lnTo>
                    <a:pt x="776071" y="400913"/>
                  </a:lnTo>
                  <a:lnTo>
                    <a:pt x="774046" y="344192"/>
                  </a:lnTo>
                  <a:lnTo>
                    <a:pt x="760838" y="292161"/>
                  </a:lnTo>
                  <a:lnTo>
                    <a:pt x="736080" y="230760"/>
                  </a:lnTo>
                  <a:lnTo>
                    <a:pt x="688674" y="172599"/>
                  </a:lnTo>
                  <a:lnTo>
                    <a:pt x="645488" y="121656"/>
                  </a:lnTo>
                  <a:lnTo>
                    <a:pt x="607136" y="95882"/>
                  </a:lnTo>
                  <a:lnTo>
                    <a:pt x="544810" y="63463"/>
                  </a:lnTo>
                  <a:lnTo>
                    <a:pt x="485994" y="47429"/>
                  </a:lnTo>
                  <a:lnTo>
                    <a:pt x="438403" y="47734"/>
                  </a:lnTo>
                  <a:lnTo>
                    <a:pt x="377899" y="49644"/>
                  </a:lnTo>
                  <a:lnTo>
                    <a:pt x="324876" y="55798"/>
                  </a:lnTo>
                  <a:lnTo>
                    <a:pt x="292208" y="609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769964" y="315854"/>
            <a:ext cx="4659529" cy="800167"/>
            <a:chOff x="1769964" y="315854"/>
            <a:chExt cx="4659529" cy="800167"/>
          </a:xfrm>
        </p:grpSpPr>
        <p:sp>
          <p:nvSpPr>
            <p:cNvPr id="2" name="Freeform 1"/>
            <p:cNvSpPr/>
            <p:nvPr/>
          </p:nvSpPr>
          <p:spPr>
            <a:xfrm>
              <a:off x="1769964" y="315854"/>
              <a:ext cx="455517" cy="649094"/>
            </a:xfrm>
            <a:custGeom>
              <a:avLst/>
              <a:gdLst/>
              <a:ahLst/>
              <a:cxnLst/>
              <a:rect l="0" t="0" r="0" b="0"/>
              <a:pathLst>
                <a:path w="455517" h="649094">
                  <a:moveTo>
                    <a:pt x="283093" y="0"/>
                  </a:moveTo>
                  <a:lnTo>
                    <a:pt x="219643" y="16789"/>
                  </a:lnTo>
                  <a:lnTo>
                    <a:pt x="161548" y="17095"/>
                  </a:lnTo>
                  <a:lnTo>
                    <a:pt x="109995" y="11826"/>
                  </a:lnTo>
                  <a:lnTo>
                    <a:pt x="55921" y="4719"/>
                  </a:lnTo>
                  <a:lnTo>
                    <a:pt x="32389" y="7167"/>
                  </a:lnTo>
                  <a:lnTo>
                    <a:pt x="13351" y="15274"/>
                  </a:lnTo>
                  <a:lnTo>
                    <a:pt x="4999" y="20711"/>
                  </a:lnTo>
                  <a:lnTo>
                    <a:pt x="601" y="30185"/>
                  </a:lnTo>
                  <a:lnTo>
                    <a:pt x="0" y="71465"/>
                  </a:lnTo>
                  <a:lnTo>
                    <a:pt x="10277" y="134696"/>
                  </a:lnTo>
                  <a:lnTo>
                    <a:pt x="17983" y="192593"/>
                  </a:lnTo>
                  <a:lnTo>
                    <a:pt x="27911" y="247920"/>
                  </a:lnTo>
                  <a:lnTo>
                    <a:pt x="38991" y="310289"/>
                  </a:lnTo>
                  <a:lnTo>
                    <a:pt x="40809" y="315654"/>
                  </a:lnTo>
                  <a:lnTo>
                    <a:pt x="43192" y="315721"/>
                  </a:lnTo>
                  <a:lnTo>
                    <a:pt x="68357" y="283819"/>
                  </a:lnTo>
                  <a:lnTo>
                    <a:pt x="115474" y="260568"/>
                  </a:lnTo>
                  <a:lnTo>
                    <a:pt x="158086" y="247006"/>
                  </a:lnTo>
                  <a:lnTo>
                    <a:pt x="196791" y="244763"/>
                  </a:lnTo>
                  <a:lnTo>
                    <a:pt x="254910" y="257012"/>
                  </a:lnTo>
                  <a:lnTo>
                    <a:pt x="311191" y="281615"/>
                  </a:lnTo>
                  <a:lnTo>
                    <a:pt x="371954" y="322949"/>
                  </a:lnTo>
                  <a:lnTo>
                    <a:pt x="421833" y="385238"/>
                  </a:lnTo>
                  <a:lnTo>
                    <a:pt x="445636" y="439222"/>
                  </a:lnTo>
                  <a:lnTo>
                    <a:pt x="455516" y="480960"/>
                  </a:lnTo>
                  <a:lnTo>
                    <a:pt x="454092" y="508948"/>
                  </a:lnTo>
                  <a:lnTo>
                    <a:pt x="441124" y="545423"/>
                  </a:lnTo>
                  <a:lnTo>
                    <a:pt x="405866" y="599854"/>
                  </a:lnTo>
                  <a:lnTo>
                    <a:pt x="386792" y="618722"/>
                  </a:lnTo>
                  <a:lnTo>
                    <a:pt x="355152" y="635921"/>
                  </a:lnTo>
                  <a:lnTo>
                    <a:pt x="303132" y="649093"/>
                  </a:lnTo>
                  <a:lnTo>
                    <a:pt x="264854" y="648559"/>
                  </a:lnTo>
                  <a:lnTo>
                    <a:pt x="214889" y="637898"/>
                  </a:lnTo>
                  <a:lnTo>
                    <a:pt x="152724" y="616122"/>
                  </a:lnTo>
                  <a:lnTo>
                    <a:pt x="110844" y="594986"/>
                  </a:lnTo>
                  <a:lnTo>
                    <a:pt x="51466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76433" y="400082"/>
              <a:ext cx="18863" cy="515898"/>
            </a:xfrm>
            <a:custGeom>
              <a:avLst/>
              <a:gdLst/>
              <a:ahLst/>
              <a:cxnLst/>
              <a:rect l="0" t="0" r="0" b="0"/>
              <a:pathLst>
                <a:path w="18863" h="515898">
                  <a:moveTo>
                    <a:pt x="8333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6331" y="137570"/>
                  </a:lnTo>
                  <a:lnTo>
                    <a:pt x="8613" y="180466"/>
                  </a:lnTo>
                  <a:lnTo>
                    <a:pt x="13527" y="226826"/>
                  </a:lnTo>
                  <a:lnTo>
                    <a:pt x="16491" y="271608"/>
                  </a:lnTo>
                  <a:lnTo>
                    <a:pt x="18159" y="330041"/>
                  </a:lnTo>
                  <a:lnTo>
                    <a:pt x="18654" y="380110"/>
                  </a:lnTo>
                  <a:lnTo>
                    <a:pt x="18800" y="428870"/>
                  </a:lnTo>
                  <a:lnTo>
                    <a:pt x="18850" y="487268"/>
                  </a:lnTo>
                  <a:lnTo>
                    <a:pt x="18862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21531" y="463253"/>
              <a:ext cx="284293" cy="225561"/>
            </a:xfrm>
            <a:custGeom>
              <a:avLst/>
              <a:gdLst/>
              <a:ahLst/>
              <a:cxnLst/>
              <a:rect l="0" t="0" r="0" b="0"/>
              <a:pathLst>
                <a:path w="284293" h="225561">
                  <a:moveTo>
                    <a:pt x="284292" y="157928"/>
                  </a:moveTo>
                  <a:lnTo>
                    <a:pt x="230148" y="169381"/>
                  </a:lnTo>
                  <a:lnTo>
                    <a:pt x="192211" y="182378"/>
                  </a:lnTo>
                  <a:lnTo>
                    <a:pt x="130010" y="206121"/>
                  </a:lnTo>
                  <a:lnTo>
                    <a:pt x="81851" y="217794"/>
                  </a:lnTo>
                  <a:lnTo>
                    <a:pt x="23320" y="225560"/>
                  </a:lnTo>
                  <a:lnTo>
                    <a:pt x="6088" y="218792"/>
                  </a:lnTo>
                  <a:lnTo>
                    <a:pt x="1727" y="212542"/>
                  </a:lnTo>
                  <a:lnTo>
                    <a:pt x="0" y="196239"/>
                  </a:lnTo>
                  <a:lnTo>
                    <a:pt x="14675" y="136537"/>
                  </a:lnTo>
                  <a:lnTo>
                    <a:pt x="40761" y="73671"/>
                  </a:lnTo>
                  <a:lnTo>
                    <a:pt x="59431" y="18959"/>
                  </a:lnTo>
                  <a:lnTo>
                    <a:pt x="631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84808" y="926507"/>
              <a:ext cx="55902" cy="189514"/>
            </a:xfrm>
            <a:custGeom>
              <a:avLst/>
              <a:gdLst/>
              <a:ahLst/>
              <a:cxnLst/>
              <a:rect l="0" t="0" r="0" b="0"/>
              <a:pathLst>
                <a:path w="55902" h="189514">
                  <a:moveTo>
                    <a:pt x="21057" y="0"/>
                  </a:moveTo>
                  <a:lnTo>
                    <a:pt x="36698" y="17981"/>
                  </a:lnTo>
                  <a:lnTo>
                    <a:pt x="55901" y="64153"/>
                  </a:lnTo>
                  <a:lnTo>
                    <a:pt x="55428" y="100637"/>
                  </a:lnTo>
                  <a:lnTo>
                    <a:pt x="47879" y="135493"/>
                  </a:lnTo>
                  <a:lnTo>
                    <a:pt x="32644" y="16245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28668" y="442196"/>
              <a:ext cx="349745" cy="521929"/>
            </a:xfrm>
            <a:custGeom>
              <a:avLst/>
              <a:gdLst/>
              <a:ahLst/>
              <a:cxnLst/>
              <a:rect l="0" t="0" r="0" b="0"/>
              <a:pathLst>
                <a:path w="349745" h="521929">
                  <a:moveTo>
                    <a:pt x="145694" y="0"/>
                  </a:moveTo>
                  <a:lnTo>
                    <a:pt x="92667" y="29309"/>
                  </a:lnTo>
                  <a:lnTo>
                    <a:pt x="66941" y="60677"/>
                  </a:lnTo>
                  <a:lnTo>
                    <a:pt x="37288" y="114368"/>
                  </a:lnTo>
                  <a:lnTo>
                    <a:pt x="17128" y="163089"/>
                  </a:lnTo>
                  <a:lnTo>
                    <a:pt x="4395" y="215739"/>
                  </a:lnTo>
                  <a:lnTo>
                    <a:pt x="103" y="274103"/>
                  </a:lnTo>
                  <a:lnTo>
                    <a:pt x="0" y="326621"/>
                  </a:lnTo>
                  <a:lnTo>
                    <a:pt x="12974" y="383233"/>
                  </a:lnTo>
                  <a:lnTo>
                    <a:pt x="43309" y="444458"/>
                  </a:lnTo>
                  <a:lnTo>
                    <a:pt x="93433" y="501160"/>
                  </a:lnTo>
                  <a:lnTo>
                    <a:pt x="103835" y="509582"/>
                  </a:lnTo>
                  <a:lnTo>
                    <a:pt x="127870" y="518939"/>
                  </a:lnTo>
                  <a:lnTo>
                    <a:pt x="154150" y="521928"/>
                  </a:lnTo>
                  <a:lnTo>
                    <a:pt x="194083" y="515864"/>
                  </a:lnTo>
                  <a:lnTo>
                    <a:pt x="228662" y="498600"/>
                  </a:lnTo>
                  <a:lnTo>
                    <a:pt x="276810" y="457424"/>
                  </a:lnTo>
                  <a:lnTo>
                    <a:pt x="306688" y="410413"/>
                  </a:lnTo>
                  <a:lnTo>
                    <a:pt x="332000" y="349135"/>
                  </a:lnTo>
                  <a:lnTo>
                    <a:pt x="344785" y="299590"/>
                  </a:lnTo>
                  <a:lnTo>
                    <a:pt x="349744" y="243575"/>
                  </a:lnTo>
                  <a:lnTo>
                    <a:pt x="343804" y="189934"/>
                  </a:lnTo>
                  <a:lnTo>
                    <a:pt x="331516" y="136995"/>
                  </a:lnTo>
                  <a:lnTo>
                    <a:pt x="313057" y="93624"/>
                  </a:lnTo>
                  <a:lnTo>
                    <a:pt x="277741" y="43135"/>
                  </a:lnTo>
                  <a:lnTo>
                    <a:pt x="259364" y="26580"/>
                  </a:lnTo>
                  <a:lnTo>
                    <a:pt x="223698" y="9696"/>
                  </a:lnTo>
                  <a:lnTo>
                    <a:pt x="1667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02264" y="473782"/>
              <a:ext cx="385328" cy="483018"/>
            </a:xfrm>
            <a:custGeom>
              <a:avLst/>
              <a:gdLst/>
              <a:ahLst/>
              <a:cxnLst/>
              <a:rect l="0" t="0" r="0" b="0"/>
              <a:pathLst>
                <a:path w="385328" h="483018">
                  <a:moveTo>
                    <a:pt x="135352" y="21057"/>
                  </a:moveTo>
                  <a:lnTo>
                    <a:pt x="112996" y="26646"/>
                  </a:lnTo>
                  <a:lnTo>
                    <a:pt x="82325" y="46889"/>
                  </a:lnTo>
                  <a:lnTo>
                    <a:pt x="48925" y="93577"/>
                  </a:lnTo>
                  <a:lnTo>
                    <a:pt x="18282" y="156154"/>
                  </a:lnTo>
                  <a:lnTo>
                    <a:pt x="3606" y="216502"/>
                  </a:lnTo>
                  <a:lnTo>
                    <a:pt x="0" y="267440"/>
                  </a:lnTo>
                  <a:lnTo>
                    <a:pt x="102" y="319577"/>
                  </a:lnTo>
                  <a:lnTo>
                    <a:pt x="8190" y="369730"/>
                  </a:lnTo>
                  <a:lnTo>
                    <a:pt x="26055" y="407857"/>
                  </a:lnTo>
                  <a:lnTo>
                    <a:pt x="62940" y="449062"/>
                  </a:lnTo>
                  <a:lnTo>
                    <a:pt x="84452" y="463965"/>
                  </a:lnTo>
                  <a:lnTo>
                    <a:pt x="122870" y="477763"/>
                  </a:lnTo>
                  <a:lnTo>
                    <a:pt x="177773" y="483017"/>
                  </a:lnTo>
                  <a:lnTo>
                    <a:pt x="204509" y="481396"/>
                  </a:lnTo>
                  <a:lnTo>
                    <a:pt x="266685" y="454927"/>
                  </a:lnTo>
                  <a:lnTo>
                    <a:pt x="325843" y="399352"/>
                  </a:lnTo>
                  <a:lnTo>
                    <a:pt x="357597" y="350589"/>
                  </a:lnTo>
                  <a:lnTo>
                    <a:pt x="380244" y="289623"/>
                  </a:lnTo>
                  <a:lnTo>
                    <a:pt x="385327" y="227572"/>
                  </a:lnTo>
                  <a:lnTo>
                    <a:pt x="376279" y="172161"/>
                  </a:lnTo>
                  <a:lnTo>
                    <a:pt x="358629" y="110235"/>
                  </a:lnTo>
                  <a:lnTo>
                    <a:pt x="331317" y="72251"/>
                  </a:lnTo>
                  <a:lnTo>
                    <a:pt x="292475" y="36889"/>
                  </a:lnTo>
                  <a:lnTo>
                    <a:pt x="255866" y="14569"/>
                  </a:lnTo>
                  <a:lnTo>
                    <a:pt x="199019" y="2878"/>
                  </a:lnTo>
                  <a:lnTo>
                    <a:pt x="1774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41770" y="494839"/>
              <a:ext cx="421239" cy="459058"/>
            </a:xfrm>
            <a:custGeom>
              <a:avLst/>
              <a:gdLst/>
              <a:ahLst/>
              <a:cxnLst/>
              <a:rect l="0" t="0" r="0" b="0"/>
              <a:pathLst>
                <a:path w="421239" h="459058">
                  <a:moveTo>
                    <a:pt x="143328" y="21057"/>
                  </a:moveTo>
                  <a:lnTo>
                    <a:pt x="83387" y="59313"/>
                  </a:lnTo>
                  <a:lnTo>
                    <a:pt x="42440" y="120663"/>
                  </a:lnTo>
                  <a:lnTo>
                    <a:pt x="18027" y="181356"/>
                  </a:lnTo>
                  <a:lnTo>
                    <a:pt x="746" y="243421"/>
                  </a:lnTo>
                  <a:lnTo>
                    <a:pt x="0" y="303843"/>
                  </a:lnTo>
                  <a:lnTo>
                    <a:pt x="10771" y="361185"/>
                  </a:lnTo>
                  <a:lnTo>
                    <a:pt x="39074" y="411844"/>
                  </a:lnTo>
                  <a:lnTo>
                    <a:pt x="53709" y="429876"/>
                  </a:lnTo>
                  <a:lnTo>
                    <a:pt x="91700" y="450985"/>
                  </a:lnTo>
                  <a:lnTo>
                    <a:pt x="114533" y="457801"/>
                  </a:lnTo>
                  <a:lnTo>
                    <a:pt x="173732" y="459057"/>
                  </a:lnTo>
                  <a:lnTo>
                    <a:pt x="230832" y="448387"/>
                  </a:lnTo>
                  <a:lnTo>
                    <a:pt x="286001" y="426609"/>
                  </a:lnTo>
                  <a:lnTo>
                    <a:pt x="337158" y="392860"/>
                  </a:lnTo>
                  <a:lnTo>
                    <a:pt x="390802" y="336278"/>
                  </a:lnTo>
                  <a:lnTo>
                    <a:pt x="411837" y="286267"/>
                  </a:lnTo>
                  <a:lnTo>
                    <a:pt x="421238" y="244047"/>
                  </a:lnTo>
                  <a:lnTo>
                    <a:pt x="415120" y="181091"/>
                  </a:lnTo>
                  <a:lnTo>
                    <a:pt x="397057" y="123249"/>
                  </a:lnTo>
                  <a:lnTo>
                    <a:pt x="372145" y="86431"/>
                  </a:lnTo>
                  <a:lnTo>
                    <a:pt x="336948" y="53295"/>
                  </a:lnTo>
                  <a:lnTo>
                    <a:pt x="284302" y="27468"/>
                  </a:lnTo>
                  <a:lnTo>
                    <a:pt x="232656" y="11102"/>
                  </a:lnTo>
                  <a:lnTo>
                    <a:pt x="172412" y="2193"/>
                  </a:lnTo>
                  <a:lnTo>
                    <a:pt x="1117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85264" y="726466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2249" y="3119"/>
                  </a:lnTo>
                  <a:lnTo>
                    <a:pt x="71357" y="9065"/>
                  </a:lnTo>
                  <a:lnTo>
                    <a:pt x="12632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48435" y="62118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90549" y="87386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90632" y="400082"/>
              <a:ext cx="266408" cy="592390"/>
            </a:xfrm>
            <a:custGeom>
              <a:avLst/>
              <a:gdLst/>
              <a:ahLst/>
              <a:cxnLst/>
              <a:rect l="0" t="0" r="0" b="0"/>
              <a:pathLst>
                <a:path w="266408" h="592390">
                  <a:moveTo>
                    <a:pt x="210570" y="0"/>
                  </a:moveTo>
                  <a:lnTo>
                    <a:pt x="186523" y="17981"/>
                  </a:lnTo>
                  <a:lnTo>
                    <a:pt x="143935" y="73184"/>
                  </a:lnTo>
                  <a:lnTo>
                    <a:pt x="115822" y="113849"/>
                  </a:lnTo>
                  <a:lnTo>
                    <a:pt x="81889" y="170104"/>
                  </a:lnTo>
                  <a:lnTo>
                    <a:pt x="56563" y="231772"/>
                  </a:lnTo>
                  <a:lnTo>
                    <a:pt x="35131" y="294811"/>
                  </a:lnTo>
                  <a:lnTo>
                    <a:pt x="17552" y="347443"/>
                  </a:lnTo>
                  <a:lnTo>
                    <a:pt x="7020" y="395794"/>
                  </a:lnTo>
                  <a:lnTo>
                    <a:pt x="2080" y="448985"/>
                  </a:lnTo>
                  <a:lnTo>
                    <a:pt x="11795" y="496201"/>
                  </a:lnTo>
                  <a:lnTo>
                    <a:pt x="36038" y="551737"/>
                  </a:lnTo>
                  <a:lnTo>
                    <a:pt x="49552" y="571210"/>
                  </a:lnTo>
                  <a:lnTo>
                    <a:pt x="66477" y="584544"/>
                  </a:lnTo>
                  <a:lnTo>
                    <a:pt x="75903" y="589738"/>
                  </a:lnTo>
                  <a:lnTo>
                    <a:pt x="98855" y="592389"/>
                  </a:lnTo>
                  <a:lnTo>
                    <a:pt x="123484" y="588498"/>
                  </a:lnTo>
                  <a:lnTo>
                    <a:pt x="155911" y="573153"/>
                  </a:lnTo>
                  <a:lnTo>
                    <a:pt x="201393" y="534557"/>
                  </a:lnTo>
                  <a:lnTo>
                    <a:pt x="241409" y="475662"/>
                  </a:lnTo>
                  <a:lnTo>
                    <a:pt x="259871" y="439635"/>
                  </a:lnTo>
                  <a:lnTo>
                    <a:pt x="266407" y="414152"/>
                  </a:lnTo>
                  <a:lnTo>
                    <a:pt x="263509" y="380075"/>
                  </a:lnTo>
                  <a:lnTo>
                    <a:pt x="258275" y="358436"/>
                  </a:lnTo>
                  <a:lnTo>
                    <a:pt x="242691" y="340239"/>
                  </a:lnTo>
                  <a:lnTo>
                    <a:pt x="231984" y="332111"/>
                  </a:lnTo>
                  <a:lnTo>
                    <a:pt x="207609" y="326200"/>
                  </a:lnTo>
                  <a:lnTo>
                    <a:pt x="181178" y="328642"/>
                  </a:lnTo>
                  <a:lnTo>
                    <a:pt x="129202" y="349273"/>
                  </a:lnTo>
                  <a:lnTo>
                    <a:pt x="66840" y="390013"/>
                  </a:lnTo>
                  <a:lnTo>
                    <a:pt x="16601" y="427757"/>
                  </a:lnTo>
                  <a:lnTo>
                    <a:pt x="7378" y="438899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972397" y="476589"/>
              <a:ext cx="457096" cy="489729"/>
            </a:xfrm>
            <a:custGeom>
              <a:avLst/>
              <a:gdLst/>
              <a:ahLst/>
              <a:cxnLst/>
              <a:rect l="0" t="0" r="0" b="0"/>
              <a:pathLst>
                <a:path w="457096" h="489729">
                  <a:moveTo>
                    <a:pt x="228888" y="7721"/>
                  </a:moveTo>
                  <a:lnTo>
                    <a:pt x="174744" y="22294"/>
                  </a:lnTo>
                  <a:lnTo>
                    <a:pt x="115432" y="53877"/>
                  </a:lnTo>
                  <a:lnTo>
                    <a:pt x="79528" y="87765"/>
                  </a:lnTo>
                  <a:lnTo>
                    <a:pt x="44577" y="138826"/>
                  </a:lnTo>
                  <a:lnTo>
                    <a:pt x="22329" y="185647"/>
                  </a:lnTo>
                  <a:lnTo>
                    <a:pt x="6508" y="236565"/>
                  </a:lnTo>
                  <a:lnTo>
                    <a:pt x="0" y="288696"/>
                  </a:lnTo>
                  <a:lnTo>
                    <a:pt x="9251" y="341188"/>
                  </a:lnTo>
                  <a:lnTo>
                    <a:pt x="26810" y="377018"/>
                  </a:lnTo>
                  <a:lnTo>
                    <a:pt x="81791" y="439242"/>
                  </a:lnTo>
                  <a:lnTo>
                    <a:pt x="107445" y="461703"/>
                  </a:lnTo>
                  <a:lnTo>
                    <a:pt x="159969" y="480365"/>
                  </a:lnTo>
                  <a:lnTo>
                    <a:pt x="220733" y="489728"/>
                  </a:lnTo>
                  <a:lnTo>
                    <a:pt x="263646" y="480171"/>
                  </a:lnTo>
                  <a:lnTo>
                    <a:pt x="318898" y="454811"/>
                  </a:lnTo>
                  <a:lnTo>
                    <a:pt x="375662" y="407062"/>
                  </a:lnTo>
                  <a:lnTo>
                    <a:pt x="417394" y="343611"/>
                  </a:lnTo>
                  <a:lnTo>
                    <a:pt x="444957" y="281544"/>
                  </a:lnTo>
                  <a:lnTo>
                    <a:pt x="457095" y="228143"/>
                  </a:lnTo>
                  <a:lnTo>
                    <a:pt x="456381" y="189625"/>
                  </a:lnTo>
                  <a:lnTo>
                    <a:pt x="441253" y="133278"/>
                  </a:lnTo>
                  <a:lnTo>
                    <a:pt x="410694" y="72406"/>
                  </a:lnTo>
                  <a:lnTo>
                    <a:pt x="378943" y="39756"/>
                  </a:lnTo>
                  <a:lnTo>
                    <a:pt x="339899" y="19033"/>
                  </a:lnTo>
                  <a:lnTo>
                    <a:pt x="284784" y="2720"/>
                  </a:lnTo>
                  <a:lnTo>
                    <a:pt x="244020" y="0"/>
                  </a:lnTo>
                  <a:lnTo>
                    <a:pt x="201331" y="5850"/>
                  </a:lnTo>
                  <a:lnTo>
                    <a:pt x="176245" y="77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431723" y="1695088"/>
            <a:ext cx="3378730" cy="715939"/>
            <a:chOff x="1431723" y="1695088"/>
            <a:chExt cx="3378730" cy="715939"/>
          </a:xfrm>
        </p:grpSpPr>
        <p:sp>
          <p:nvSpPr>
            <p:cNvPr id="15" name="Freeform 14"/>
            <p:cNvSpPr/>
            <p:nvPr/>
          </p:nvSpPr>
          <p:spPr>
            <a:xfrm>
              <a:off x="1431723" y="1712041"/>
              <a:ext cx="323855" cy="515927"/>
            </a:xfrm>
            <a:custGeom>
              <a:avLst/>
              <a:gdLst/>
              <a:ahLst/>
              <a:cxnLst/>
              <a:rect l="0" t="0" r="0" b="0"/>
              <a:pathLst>
                <a:path w="323855" h="515927">
                  <a:moveTo>
                    <a:pt x="252836" y="56746"/>
                  </a:moveTo>
                  <a:lnTo>
                    <a:pt x="210144" y="53627"/>
                  </a:lnTo>
                  <a:lnTo>
                    <a:pt x="156834" y="37618"/>
                  </a:lnTo>
                  <a:lnTo>
                    <a:pt x="96362" y="12532"/>
                  </a:lnTo>
                  <a:lnTo>
                    <a:pt x="63754" y="1012"/>
                  </a:lnTo>
                  <a:lnTo>
                    <a:pt x="42458" y="0"/>
                  </a:lnTo>
                  <a:lnTo>
                    <a:pt x="22464" y="4619"/>
                  </a:lnTo>
                  <a:lnTo>
                    <a:pt x="5779" y="14471"/>
                  </a:lnTo>
                  <a:lnTo>
                    <a:pt x="1564" y="22714"/>
                  </a:lnTo>
                  <a:lnTo>
                    <a:pt x="0" y="44350"/>
                  </a:lnTo>
                  <a:lnTo>
                    <a:pt x="11585" y="101734"/>
                  </a:lnTo>
                  <a:lnTo>
                    <a:pt x="24897" y="155580"/>
                  </a:lnTo>
                  <a:lnTo>
                    <a:pt x="38792" y="211276"/>
                  </a:lnTo>
                  <a:lnTo>
                    <a:pt x="52802" y="264219"/>
                  </a:lnTo>
                  <a:lnTo>
                    <a:pt x="56309" y="275780"/>
                  </a:lnTo>
                  <a:lnTo>
                    <a:pt x="59817" y="278808"/>
                  </a:lnTo>
                  <a:lnTo>
                    <a:pt x="63325" y="276147"/>
                  </a:lnTo>
                  <a:lnTo>
                    <a:pt x="82951" y="249433"/>
                  </a:lnTo>
                  <a:lnTo>
                    <a:pt x="108133" y="228612"/>
                  </a:lnTo>
                  <a:lnTo>
                    <a:pt x="143411" y="213214"/>
                  </a:lnTo>
                  <a:lnTo>
                    <a:pt x="183499" y="212422"/>
                  </a:lnTo>
                  <a:lnTo>
                    <a:pt x="219424" y="219595"/>
                  </a:lnTo>
                  <a:lnTo>
                    <a:pt x="246706" y="234719"/>
                  </a:lnTo>
                  <a:lnTo>
                    <a:pt x="284076" y="270765"/>
                  </a:lnTo>
                  <a:lnTo>
                    <a:pt x="302257" y="299923"/>
                  </a:lnTo>
                  <a:lnTo>
                    <a:pt x="318880" y="346807"/>
                  </a:lnTo>
                  <a:lnTo>
                    <a:pt x="323854" y="399958"/>
                  </a:lnTo>
                  <a:lnTo>
                    <a:pt x="311682" y="456272"/>
                  </a:lnTo>
                  <a:lnTo>
                    <a:pt x="298877" y="474519"/>
                  </a:lnTo>
                  <a:lnTo>
                    <a:pt x="262061" y="505297"/>
                  </a:lnTo>
                  <a:lnTo>
                    <a:pt x="238609" y="513465"/>
                  </a:lnTo>
                  <a:lnTo>
                    <a:pt x="211418" y="515926"/>
                  </a:lnTo>
                  <a:lnTo>
                    <a:pt x="149422" y="507974"/>
                  </a:lnTo>
                  <a:lnTo>
                    <a:pt x="91769" y="489549"/>
                  </a:lnTo>
                  <a:lnTo>
                    <a:pt x="38950" y="462755"/>
                  </a:lnTo>
                  <a:lnTo>
                    <a:pt x="21209" y="4568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64019" y="1789844"/>
              <a:ext cx="19565" cy="442198"/>
            </a:xfrm>
            <a:custGeom>
              <a:avLst/>
              <a:gdLst/>
              <a:ahLst/>
              <a:cxnLst/>
              <a:rect l="0" t="0" r="0" b="0"/>
              <a:pathLst>
                <a:path w="19565" h="442198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8669" y="202406"/>
                  </a:lnTo>
                  <a:lnTo>
                    <a:pt x="17049" y="261860"/>
                  </a:lnTo>
                  <a:lnTo>
                    <a:pt x="19564" y="310515"/>
                  </a:lnTo>
                  <a:lnTo>
                    <a:pt x="17294" y="373119"/>
                  </a:lnTo>
                  <a:lnTo>
                    <a:pt x="12228" y="408861"/>
                  </a:lnTo>
                  <a:lnTo>
                    <a:pt x="10095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874075" y="1831958"/>
              <a:ext cx="231625" cy="253919"/>
            </a:xfrm>
            <a:custGeom>
              <a:avLst/>
              <a:gdLst/>
              <a:ahLst/>
              <a:cxnLst/>
              <a:rect l="0" t="0" r="0" b="0"/>
              <a:pathLst>
                <a:path w="231625" h="253919">
                  <a:moveTo>
                    <a:pt x="231624" y="178985"/>
                  </a:moveTo>
                  <a:lnTo>
                    <a:pt x="188932" y="193557"/>
                  </a:lnTo>
                  <a:lnTo>
                    <a:pt x="135622" y="223971"/>
                  </a:lnTo>
                  <a:lnTo>
                    <a:pt x="83286" y="244456"/>
                  </a:lnTo>
                  <a:lnTo>
                    <a:pt x="56901" y="253706"/>
                  </a:lnTo>
                  <a:lnTo>
                    <a:pt x="33477" y="253918"/>
                  </a:lnTo>
                  <a:lnTo>
                    <a:pt x="14487" y="246993"/>
                  </a:lnTo>
                  <a:lnTo>
                    <a:pt x="6148" y="241871"/>
                  </a:lnTo>
                  <a:lnTo>
                    <a:pt x="1758" y="234947"/>
                  </a:lnTo>
                  <a:lnTo>
                    <a:pt x="0" y="217895"/>
                  </a:lnTo>
                  <a:lnTo>
                    <a:pt x="11450" y="156581"/>
                  </a:lnTo>
                  <a:lnTo>
                    <a:pt x="24448" y="118534"/>
                  </a:lnTo>
                  <a:lnTo>
                    <a:pt x="44211" y="74237"/>
                  </a:lnTo>
                  <a:lnTo>
                    <a:pt x="51530" y="19034"/>
                  </a:lnTo>
                  <a:lnTo>
                    <a:pt x="526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158342" y="2221513"/>
              <a:ext cx="44466" cy="189514"/>
            </a:xfrm>
            <a:custGeom>
              <a:avLst/>
              <a:gdLst/>
              <a:ahLst/>
              <a:cxnLst/>
              <a:rect l="0" t="0" r="0" b="0"/>
              <a:pathLst>
                <a:path w="44466" h="189514">
                  <a:moveTo>
                    <a:pt x="0" y="0"/>
                  </a:moveTo>
                  <a:lnTo>
                    <a:pt x="29308" y="34897"/>
                  </a:lnTo>
                  <a:lnTo>
                    <a:pt x="43909" y="64152"/>
                  </a:lnTo>
                  <a:lnTo>
                    <a:pt x="44465" y="106225"/>
                  </a:lnTo>
                  <a:lnTo>
                    <a:pt x="31632" y="14455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07242" y="1842487"/>
              <a:ext cx="227851" cy="405638"/>
            </a:xfrm>
            <a:custGeom>
              <a:avLst/>
              <a:gdLst/>
              <a:ahLst/>
              <a:cxnLst/>
              <a:rect l="0" t="0" r="0" b="0"/>
              <a:pathLst>
                <a:path w="227851" h="405638">
                  <a:moveTo>
                    <a:pt x="82727" y="0"/>
                  </a:moveTo>
                  <a:lnTo>
                    <a:pt x="33228" y="55087"/>
                  </a:lnTo>
                  <a:lnTo>
                    <a:pt x="13851" y="104814"/>
                  </a:lnTo>
                  <a:lnTo>
                    <a:pt x="3567" y="152848"/>
                  </a:lnTo>
                  <a:lnTo>
                    <a:pt x="0" y="204126"/>
                  </a:lnTo>
                  <a:lnTo>
                    <a:pt x="113" y="255194"/>
                  </a:lnTo>
                  <a:lnTo>
                    <a:pt x="10039" y="314964"/>
                  </a:lnTo>
                  <a:lnTo>
                    <a:pt x="22975" y="354585"/>
                  </a:lnTo>
                  <a:lnTo>
                    <a:pt x="36283" y="376352"/>
                  </a:lnTo>
                  <a:lnTo>
                    <a:pt x="53896" y="393825"/>
                  </a:lnTo>
                  <a:lnTo>
                    <a:pt x="76542" y="403150"/>
                  </a:lnTo>
                  <a:lnTo>
                    <a:pt x="89132" y="405637"/>
                  </a:lnTo>
                  <a:lnTo>
                    <a:pt x="109360" y="402161"/>
                  </a:lnTo>
                  <a:lnTo>
                    <a:pt x="146999" y="380866"/>
                  </a:lnTo>
                  <a:lnTo>
                    <a:pt x="179824" y="345724"/>
                  </a:lnTo>
                  <a:lnTo>
                    <a:pt x="200533" y="314176"/>
                  </a:lnTo>
                  <a:lnTo>
                    <a:pt x="218604" y="262187"/>
                  </a:lnTo>
                  <a:lnTo>
                    <a:pt x="227850" y="206858"/>
                  </a:lnTo>
                  <a:lnTo>
                    <a:pt x="218373" y="145177"/>
                  </a:lnTo>
                  <a:lnTo>
                    <a:pt x="205586" y="107746"/>
                  </a:lnTo>
                  <a:lnTo>
                    <a:pt x="180305" y="69246"/>
                  </a:lnTo>
                  <a:lnTo>
                    <a:pt x="151611" y="40281"/>
                  </a:lnTo>
                  <a:lnTo>
                    <a:pt x="11431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24156" y="1855952"/>
              <a:ext cx="246704" cy="361190"/>
            </a:xfrm>
            <a:custGeom>
              <a:avLst/>
              <a:gdLst/>
              <a:ahLst/>
              <a:cxnLst/>
              <a:rect l="0" t="0" r="0" b="0"/>
              <a:pathLst>
                <a:path w="246704" h="361190">
                  <a:moveTo>
                    <a:pt x="60610" y="7592"/>
                  </a:moveTo>
                  <a:lnTo>
                    <a:pt x="49432" y="18770"/>
                  </a:lnTo>
                  <a:lnTo>
                    <a:pt x="33099" y="60319"/>
                  </a:lnTo>
                  <a:lnTo>
                    <a:pt x="18608" y="113587"/>
                  </a:lnTo>
                  <a:lnTo>
                    <a:pt x="4481" y="169169"/>
                  </a:lnTo>
                  <a:lnTo>
                    <a:pt x="0" y="231274"/>
                  </a:lnTo>
                  <a:lnTo>
                    <a:pt x="12277" y="290815"/>
                  </a:lnTo>
                  <a:lnTo>
                    <a:pt x="27832" y="323137"/>
                  </a:lnTo>
                  <a:lnTo>
                    <a:pt x="52848" y="349351"/>
                  </a:lnTo>
                  <a:lnTo>
                    <a:pt x="78607" y="358356"/>
                  </a:lnTo>
                  <a:lnTo>
                    <a:pt x="107214" y="361189"/>
                  </a:lnTo>
                  <a:lnTo>
                    <a:pt x="131626" y="358548"/>
                  </a:lnTo>
                  <a:lnTo>
                    <a:pt x="165100" y="344896"/>
                  </a:lnTo>
                  <a:lnTo>
                    <a:pt x="191656" y="326032"/>
                  </a:lnTo>
                  <a:lnTo>
                    <a:pt x="220420" y="290292"/>
                  </a:lnTo>
                  <a:lnTo>
                    <a:pt x="238580" y="243198"/>
                  </a:lnTo>
                  <a:lnTo>
                    <a:pt x="246703" y="195164"/>
                  </a:lnTo>
                  <a:lnTo>
                    <a:pt x="243859" y="132121"/>
                  </a:lnTo>
                  <a:lnTo>
                    <a:pt x="223626" y="75777"/>
                  </a:lnTo>
                  <a:lnTo>
                    <a:pt x="202758" y="41833"/>
                  </a:lnTo>
                  <a:lnTo>
                    <a:pt x="184619" y="24370"/>
                  </a:lnTo>
                  <a:lnTo>
                    <a:pt x="149086" y="6974"/>
                  </a:lnTo>
                  <a:lnTo>
                    <a:pt x="108922" y="0"/>
                  </a:lnTo>
                  <a:lnTo>
                    <a:pt x="93781" y="1488"/>
                  </a:lnTo>
                  <a:lnTo>
                    <a:pt x="81667" y="75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69529" y="1884601"/>
              <a:ext cx="260905" cy="340734"/>
            </a:xfrm>
            <a:custGeom>
              <a:avLst/>
              <a:gdLst/>
              <a:ahLst/>
              <a:cxnLst/>
              <a:rect l="0" t="0" r="0" b="0"/>
              <a:pathLst>
                <a:path w="260905" h="340734">
                  <a:moveTo>
                    <a:pt x="62678" y="0"/>
                  </a:moveTo>
                  <a:lnTo>
                    <a:pt x="45910" y="5589"/>
                  </a:lnTo>
                  <a:lnTo>
                    <a:pt x="39801" y="11915"/>
                  </a:lnTo>
                  <a:lnTo>
                    <a:pt x="12150" y="68711"/>
                  </a:lnTo>
                  <a:lnTo>
                    <a:pt x="2004" y="123233"/>
                  </a:lnTo>
                  <a:lnTo>
                    <a:pt x="0" y="179063"/>
                  </a:lnTo>
                  <a:lnTo>
                    <a:pt x="5193" y="235152"/>
                  </a:lnTo>
                  <a:lnTo>
                    <a:pt x="18654" y="282886"/>
                  </a:lnTo>
                  <a:lnTo>
                    <a:pt x="29854" y="304711"/>
                  </a:lnTo>
                  <a:lnTo>
                    <a:pt x="45750" y="319871"/>
                  </a:lnTo>
                  <a:lnTo>
                    <a:pt x="77549" y="334982"/>
                  </a:lnTo>
                  <a:lnTo>
                    <a:pt x="102043" y="340733"/>
                  </a:lnTo>
                  <a:lnTo>
                    <a:pt x="146363" y="334893"/>
                  </a:lnTo>
                  <a:lnTo>
                    <a:pt x="178330" y="322666"/>
                  </a:lnTo>
                  <a:lnTo>
                    <a:pt x="188913" y="316886"/>
                  </a:lnTo>
                  <a:lnTo>
                    <a:pt x="203790" y="301105"/>
                  </a:lnTo>
                  <a:lnTo>
                    <a:pt x="242035" y="238665"/>
                  </a:lnTo>
                  <a:lnTo>
                    <a:pt x="253526" y="211358"/>
                  </a:lnTo>
                  <a:lnTo>
                    <a:pt x="260904" y="149288"/>
                  </a:lnTo>
                  <a:lnTo>
                    <a:pt x="259062" y="108964"/>
                  </a:lnTo>
                  <a:lnTo>
                    <a:pt x="252905" y="85863"/>
                  </a:lnTo>
                  <a:lnTo>
                    <a:pt x="242370" y="63897"/>
                  </a:lnTo>
                  <a:lnTo>
                    <a:pt x="217695" y="37390"/>
                  </a:lnTo>
                  <a:lnTo>
                    <a:pt x="177917" y="15877"/>
                  </a:lnTo>
                  <a:lnTo>
                    <a:pt x="145566" y="5224"/>
                  </a:lnTo>
                  <a:lnTo>
                    <a:pt x="99544" y="1031"/>
                  </a:lnTo>
                  <a:lnTo>
                    <a:pt x="732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53388" y="1968829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03783" y="8333"/>
                  </a:lnTo>
                  <a:lnTo>
                    <a:pt x="54426" y="156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06031" y="188460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58673" y="213728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42943" y="1695088"/>
              <a:ext cx="228622" cy="502417"/>
            </a:xfrm>
            <a:custGeom>
              <a:avLst/>
              <a:gdLst/>
              <a:ahLst/>
              <a:cxnLst/>
              <a:rect l="0" t="0" r="0" b="0"/>
              <a:pathLst>
                <a:path w="228622" h="502417">
                  <a:moveTo>
                    <a:pt x="157927" y="0"/>
                  </a:moveTo>
                  <a:lnTo>
                    <a:pt x="141116" y="19150"/>
                  </a:lnTo>
                  <a:lnTo>
                    <a:pt x="108429" y="73217"/>
                  </a:lnTo>
                  <a:lnTo>
                    <a:pt x="81985" y="132517"/>
                  </a:lnTo>
                  <a:lnTo>
                    <a:pt x="59387" y="180814"/>
                  </a:lnTo>
                  <a:lnTo>
                    <a:pt x="33584" y="232169"/>
                  </a:lnTo>
                  <a:lnTo>
                    <a:pt x="14240" y="287549"/>
                  </a:lnTo>
                  <a:lnTo>
                    <a:pt x="4219" y="345292"/>
                  </a:lnTo>
                  <a:lnTo>
                    <a:pt x="1250" y="396327"/>
                  </a:lnTo>
                  <a:lnTo>
                    <a:pt x="2895" y="425319"/>
                  </a:lnTo>
                  <a:lnTo>
                    <a:pt x="16975" y="460203"/>
                  </a:lnTo>
                  <a:lnTo>
                    <a:pt x="29381" y="477885"/>
                  </a:lnTo>
                  <a:lnTo>
                    <a:pt x="45813" y="490424"/>
                  </a:lnTo>
                  <a:lnTo>
                    <a:pt x="65985" y="498726"/>
                  </a:lnTo>
                  <a:lnTo>
                    <a:pt x="90548" y="502416"/>
                  </a:lnTo>
                  <a:lnTo>
                    <a:pt x="113943" y="497817"/>
                  </a:lnTo>
                  <a:lnTo>
                    <a:pt x="167039" y="469278"/>
                  </a:lnTo>
                  <a:lnTo>
                    <a:pt x="199068" y="438881"/>
                  </a:lnTo>
                  <a:lnTo>
                    <a:pt x="217690" y="409629"/>
                  </a:lnTo>
                  <a:lnTo>
                    <a:pt x="225433" y="387948"/>
                  </a:lnTo>
                  <a:lnTo>
                    <a:pt x="228621" y="350603"/>
                  </a:lnTo>
                  <a:lnTo>
                    <a:pt x="221507" y="316792"/>
                  </a:lnTo>
                  <a:lnTo>
                    <a:pt x="211141" y="295214"/>
                  </a:lnTo>
                  <a:lnTo>
                    <a:pt x="201592" y="288056"/>
                  </a:lnTo>
                  <a:lnTo>
                    <a:pt x="175384" y="280103"/>
                  </a:lnTo>
                  <a:lnTo>
                    <a:pt x="119305" y="283403"/>
                  </a:lnTo>
                  <a:lnTo>
                    <a:pt x="63167" y="298439"/>
                  </a:lnTo>
                  <a:lnTo>
                    <a:pt x="27295" y="316934"/>
                  </a:lnTo>
                  <a:lnTo>
                    <a:pt x="12131" y="33037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12551" y="1758259"/>
              <a:ext cx="397902" cy="439042"/>
            </a:xfrm>
            <a:custGeom>
              <a:avLst/>
              <a:gdLst/>
              <a:ahLst/>
              <a:cxnLst/>
              <a:rect l="0" t="0" r="0" b="0"/>
              <a:pathLst>
                <a:path w="397902" h="439042">
                  <a:moveTo>
                    <a:pt x="209459" y="0"/>
                  </a:moveTo>
                  <a:lnTo>
                    <a:pt x="166767" y="14572"/>
                  </a:lnTo>
                  <a:lnTo>
                    <a:pt x="109337" y="56117"/>
                  </a:lnTo>
                  <a:lnTo>
                    <a:pt x="52909" y="104665"/>
                  </a:lnTo>
                  <a:lnTo>
                    <a:pt x="39276" y="120217"/>
                  </a:lnTo>
                  <a:lnTo>
                    <a:pt x="11544" y="180214"/>
                  </a:lnTo>
                  <a:lnTo>
                    <a:pt x="2638" y="229521"/>
                  </a:lnTo>
                  <a:lnTo>
                    <a:pt x="0" y="281176"/>
                  </a:lnTo>
                  <a:lnTo>
                    <a:pt x="4808" y="322347"/>
                  </a:lnTo>
                  <a:lnTo>
                    <a:pt x="13608" y="342527"/>
                  </a:lnTo>
                  <a:lnTo>
                    <a:pt x="47404" y="396359"/>
                  </a:lnTo>
                  <a:lnTo>
                    <a:pt x="82544" y="421336"/>
                  </a:lnTo>
                  <a:lnTo>
                    <a:pt x="122592" y="435496"/>
                  </a:lnTo>
                  <a:lnTo>
                    <a:pt x="164094" y="439041"/>
                  </a:lnTo>
                  <a:lnTo>
                    <a:pt x="206026" y="432033"/>
                  </a:lnTo>
                  <a:lnTo>
                    <a:pt x="246916" y="414489"/>
                  </a:lnTo>
                  <a:lnTo>
                    <a:pt x="303602" y="373210"/>
                  </a:lnTo>
                  <a:lnTo>
                    <a:pt x="358268" y="324409"/>
                  </a:lnTo>
                  <a:lnTo>
                    <a:pt x="377683" y="288624"/>
                  </a:lnTo>
                  <a:lnTo>
                    <a:pt x="393554" y="241845"/>
                  </a:lnTo>
                  <a:lnTo>
                    <a:pt x="397901" y="185639"/>
                  </a:lnTo>
                  <a:lnTo>
                    <a:pt x="396157" y="155036"/>
                  </a:lnTo>
                  <a:lnTo>
                    <a:pt x="375972" y="106793"/>
                  </a:lnTo>
                  <a:lnTo>
                    <a:pt x="349455" y="69058"/>
                  </a:lnTo>
                  <a:lnTo>
                    <a:pt x="323079" y="46328"/>
                  </a:lnTo>
                  <a:lnTo>
                    <a:pt x="300121" y="38137"/>
                  </a:lnTo>
                  <a:lnTo>
                    <a:pt x="247255" y="27290"/>
                  </a:lnTo>
                  <a:lnTo>
                    <a:pt x="18840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4453554" y="1758259"/>
            <a:ext cx="305327" cy="652768"/>
          </a:xfrm>
          <a:custGeom>
            <a:avLst/>
            <a:gdLst/>
            <a:ahLst/>
            <a:cxnLst/>
            <a:rect l="0" t="0" r="0" b="0"/>
            <a:pathLst>
              <a:path w="305327" h="652768">
                <a:moveTo>
                  <a:pt x="305326" y="0"/>
                </a:moveTo>
                <a:lnTo>
                  <a:pt x="275476" y="55044"/>
                </a:lnTo>
                <a:lnTo>
                  <a:pt x="243538" y="106452"/>
                </a:lnTo>
                <a:lnTo>
                  <a:pt x="214353" y="167256"/>
                </a:lnTo>
                <a:lnTo>
                  <a:pt x="193103" y="218273"/>
                </a:lnTo>
                <a:lnTo>
                  <a:pt x="166400" y="276023"/>
                </a:lnTo>
                <a:lnTo>
                  <a:pt x="141851" y="331999"/>
                </a:lnTo>
                <a:lnTo>
                  <a:pt x="114169" y="391218"/>
                </a:lnTo>
                <a:lnTo>
                  <a:pt x="97146" y="435527"/>
                </a:lnTo>
                <a:lnTo>
                  <a:pt x="80610" y="481346"/>
                </a:lnTo>
                <a:lnTo>
                  <a:pt x="61563" y="525107"/>
                </a:lnTo>
                <a:lnTo>
                  <a:pt x="36698" y="583616"/>
                </a:lnTo>
                <a:lnTo>
                  <a:pt x="6450" y="641234"/>
                </a:lnTo>
                <a:lnTo>
                  <a:pt x="0" y="65276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2990093" y="1758259"/>
            <a:ext cx="178985" cy="536954"/>
          </a:xfrm>
          <a:custGeom>
            <a:avLst/>
            <a:gdLst/>
            <a:ahLst/>
            <a:cxnLst/>
            <a:rect l="0" t="0" r="0" b="0"/>
            <a:pathLst>
              <a:path w="178985" h="536954">
                <a:moveTo>
                  <a:pt x="178984" y="0"/>
                </a:moveTo>
                <a:lnTo>
                  <a:pt x="162173" y="19150"/>
                </a:lnTo>
                <a:lnTo>
                  <a:pt x="135075" y="73217"/>
                </a:lnTo>
                <a:lnTo>
                  <a:pt x="116039" y="129398"/>
                </a:lnTo>
                <a:lnTo>
                  <a:pt x="101820" y="183097"/>
                </a:lnTo>
                <a:lnTo>
                  <a:pt x="87746" y="232699"/>
                </a:lnTo>
                <a:lnTo>
                  <a:pt x="77212" y="279648"/>
                </a:lnTo>
                <a:lnTo>
                  <a:pt x="65511" y="330603"/>
                </a:lnTo>
                <a:lnTo>
                  <a:pt x="48916" y="383915"/>
                </a:lnTo>
                <a:lnTo>
                  <a:pt x="34901" y="441306"/>
                </a:lnTo>
                <a:lnTo>
                  <a:pt x="12916" y="500686"/>
                </a:lnTo>
                <a:lnTo>
                  <a:pt x="0" y="53695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2072628" y="3032207"/>
            <a:ext cx="313114" cy="515517"/>
          </a:xfrm>
          <a:custGeom>
            <a:avLst/>
            <a:gdLst/>
            <a:ahLst/>
            <a:cxnLst/>
            <a:rect l="0" t="0" r="0" b="0"/>
            <a:pathLst>
              <a:path w="313114" h="515517">
                <a:moveTo>
                  <a:pt x="233113" y="0"/>
                </a:moveTo>
                <a:lnTo>
                  <a:pt x="179238" y="17958"/>
                </a:lnTo>
                <a:lnTo>
                  <a:pt x="116487" y="35149"/>
                </a:lnTo>
                <a:lnTo>
                  <a:pt x="58170" y="40738"/>
                </a:lnTo>
                <a:lnTo>
                  <a:pt x="29798" y="41503"/>
                </a:lnTo>
                <a:lnTo>
                  <a:pt x="19191" y="46386"/>
                </a:lnTo>
                <a:lnTo>
                  <a:pt x="4285" y="64290"/>
                </a:lnTo>
                <a:lnTo>
                  <a:pt x="0" y="87845"/>
                </a:lnTo>
                <a:lnTo>
                  <a:pt x="6781" y="141094"/>
                </a:lnTo>
                <a:lnTo>
                  <a:pt x="26621" y="195503"/>
                </a:lnTo>
                <a:lnTo>
                  <a:pt x="38049" y="232622"/>
                </a:lnTo>
                <a:lnTo>
                  <a:pt x="41133" y="263265"/>
                </a:lnTo>
                <a:lnTo>
                  <a:pt x="44295" y="270266"/>
                </a:lnTo>
                <a:lnTo>
                  <a:pt x="48742" y="271425"/>
                </a:lnTo>
                <a:lnTo>
                  <a:pt x="54047" y="268687"/>
                </a:lnTo>
                <a:lnTo>
                  <a:pt x="110024" y="214006"/>
                </a:lnTo>
                <a:lnTo>
                  <a:pt x="119468" y="209351"/>
                </a:lnTo>
                <a:lnTo>
                  <a:pt x="142440" y="207298"/>
                </a:lnTo>
                <a:lnTo>
                  <a:pt x="195315" y="215513"/>
                </a:lnTo>
                <a:lnTo>
                  <a:pt x="231272" y="230622"/>
                </a:lnTo>
                <a:lnTo>
                  <a:pt x="258563" y="255505"/>
                </a:lnTo>
                <a:lnTo>
                  <a:pt x="303072" y="316102"/>
                </a:lnTo>
                <a:lnTo>
                  <a:pt x="313113" y="358692"/>
                </a:lnTo>
                <a:lnTo>
                  <a:pt x="310499" y="397177"/>
                </a:lnTo>
                <a:lnTo>
                  <a:pt x="290729" y="441623"/>
                </a:lnTo>
                <a:lnTo>
                  <a:pt x="277827" y="462999"/>
                </a:lnTo>
                <a:lnTo>
                  <a:pt x="246231" y="489174"/>
                </a:lnTo>
                <a:lnTo>
                  <a:pt x="201645" y="506159"/>
                </a:lnTo>
                <a:lnTo>
                  <a:pt x="142582" y="513973"/>
                </a:lnTo>
                <a:lnTo>
                  <a:pt x="85855" y="515516"/>
                </a:lnTo>
                <a:lnTo>
                  <a:pt x="27457" y="508610"/>
                </a:lnTo>
                <a:lnTo>
                  <a:pt x="12014" y="50536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2442611" y="3032207"/>
            <a:ext cx="2323828" cy="747524"/>
            <a:chOff x="2442611" y="3032207"/>
            <a:chExt cx="2323828" cy="747524"/>
          </a:xfrm>
        </p:grpSpPr>
        <p:sp>
          <p:nvSpPr>
            <p:cNvPr id="31" name="Freeform 30"/>
            <p:cNvSpPr/>
            <p:nvPr/>
          </p:nvSpPr>
          <p:spPr>
            <a:xfrm>
              <a:off x="2653181" y="3032207"/>
              <a:ext cx="47704" cy="558011"/>
            </a:xfrm>
            <a:custGeom>
              <a:avLst/>
              <a:gdLst/>
              <a:ahLst/>
              <a:cxnLst/>
              <a:rect l="0" t="0" r="0" b="0"/>
              <a:pathLst>
                <a:path w="47704" h="558011">
                  <a:moveTo>
                    <a:pt x="42114" y="0"/>
                  </a:moveTo>
                  <a:lnTo>
                    <a:pt x="47703" y="58617"/>
                  </a:lnTo>
                  <a:lnTo>
                    <a:pt x="45590" y="104586"/>
                  </a:lnTo>
                  <a:lnTo>
                    <a:pt x="43144" y="160840"/>
                  </a:lnTo>
                  <a:lnTo>
                    <a:pt x="42419" y="210783"/>
                  </a:lnTo>
                  <a:lnTo>
                    <a:pt x="42204" y="271984"/>
                  </a:lnTo>
                  <a:lnTo>
                    <a:pt x="42141" y="325213"/>
                  </a:lnTo>
                  <a:lnTo>
                    <a:pt x="34883" y="388630"/>
                  </a:lnTo>
                  <a:lnTo>
                    <a:pt x="31393" y="450762"/>
                  </a:lnTo>
                  <a:lnTo>
                    <a:pt x="22300" y="504916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07132" y="3042735"/>
              <a:ext cx="177635" cy="343861"/>
            </a:xfrm>
            <a:custGeom>
              <a:avLst/>
              <a:gdLst/>
              <a:ahLst/>
              <a:cxnLst/>
              <a:rect l="0" t="0" r="0" b="0"/>
              <a:pathLst>
                <a:path w="177635" h="343861">
                  <a:moveTo>
                    <a:pt x="177634" y="231627"/>
                  </a:moveTo>
                  <a:lnTo>
                    <a:pt x="133672" y="251871"/>
                  </a:lnTo>
                  <a:lnTo>
                    <a:pt x="74301" y="292958"/>
                  </a:lnTo>
                  <a:lnTo>
                    <a:pt x="17683" y="336751"/>
                  </a:lnTo>
                  <a:lnTo>
                    <a:pt x="7829" y="343824"/>
                  </a:lnTo>
                  <a:lnTo>
                    <a:pt x="2430" y="343860"/>
                  </a:lnTo>
                  <a:lnTo>
                    <a:pt x="0" y="339204"/>
                  </a:lnTo>
                  <a:lnTo>
                    <a:pt x="2169" y="310295"/>
                  </a:lnTo>
                  <a:lnTo>
                    <a:pt x="18972" y="258605"/>
                  </a:lnTo>
                  <a:lnTo>
                    <a:pt x="32487" y="211675"/>
                  </a:lnTo>
                  <a:lnTo>
                    <a:pt x="43901" y="160725"/>
                  </a:lnTo>
                  <a:lnTo>
                    <a:pt x="54692" y="108584"/>
                  </a:lnTo>
                  <a:lnTo>
                    <a:pt x="68818" y="48139"/>
                  </a:lnTo>
                  <a:lnTo>
                    <a:pt x="828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81630" y="3082167"/>
              <a:ext cx="307561" cy="460758"/>
            </a:xfrm>
            <a:custGeom>
              <a:avLst/>
              <a:gdLst/>
              <a:ahLst/>
              <a:cxnLst/>
              <a:rect l="0" t="0" r="0" b="0"/>
              <a:pathLst>
                <a:path w="307561" h="460758">
                  <a:moveTo>
                    <a:pt x="124235" y="34268"/>
                  </a:moveTo>
                  <a:lnTo>
                    <a:pt x="100188" y="52249"/>
                  </a:lnTo>
                  <a:lnTo>
                    <a:pt x="51534" y="108622"/>
                  </a:lnTo>
                  <a:lnTo>
                    <a:pt x="27025" y="160696"/>
                  </a:lnTo>
                  <a:lnTo>
                    <a:pt x="15753" y="208989"/>
                  </a:lnTo>
                  <a:lnTo>
                    <a:pt x="5005" y="262162"/>
                  </a:lnTo>
                  <a:lnTo>
                    <a:pt x="0" y="320551"/>
                  </a:lnTo>
                  <a:lnTo>
                    <a:pt x="4106" y="376716"/>
                  </a:lnTo>
                  <a:lnTo>
                    <a:pt x="18321" y="419223"/>
                  </a:lnTo>
                  <a:lnTo>
                    <a:pt x="37351" y="448456"/>
                  </a:lnTo>
                  <a:lnTo>
                    <a:pt x="57154" y="458167"/>
                  </a:lnTo>
                  <a:lnTo>
                    <a:pt x="68986" y="460757"/>
                  </a:lnTo>
                  <a:lnTo>
                    <a:pt x="91491" y="457395"/>
                  </a:lnTo>
                  <a:lnTo>
                    <a:pt x="140124" y="430584"/>
                  </a:lnTo>
                  <a:lnTo>
                    <a:pt x="193621" y="390323"/>
                  </a:lnTo>
                  <a:lnTo>
                    <a:pt x="244420" y="336020"/>
                  </a:lnTo>
                  <a:lnTo>
                    <a:pt x="273481" y="283362"/>
                  </a:lnTo>
                  <a:lnTo>
                    <a:pt x="294485" y="224502"/>
                  </a:lnTo>
                  <a:lnTo>
                    <a:pt x="307560" y="163785"/>
                  </a:lnTo>
                  <a:lnTo>
                    <a:pt x="302686" y="116187"/>
                  </a:lnTo>
                  <a:lnTo>
                    <a:pt x="285774" y="78817"/>
                  </a:lnTo>
                  <a:lnTo>
                    <a:pt x="244727" y="29649"/>
                  </a:lnTo>
                  <a:lnTo>
                    <a:pt x="217258" y="12492"/>
                  </a:lnTo>
                  <a:lnTo>
                    <a:pt x="181303" y="0"/>
                  </a:lnTo>
                  <a:lnTo>
                    <a:pt x="125843" y="1520"/>
                  </a:lnTo>
                  <a:lnTo>
                    <a:pt x="113706" y="2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49723" y="3035188"/>
              <a:ext cx="417493" cy="441868"/>
            </a:xfrm>
            <a:custGeom>
              <a:avLst/>
              <a:gdLst/>
              <a:ahLst/>
              <a:cxnLst/>
              <a:rect l="0" t="0" r="0" b="0"/>
              <a:pathLst>
                <a:path w="417493" h="441868">
                  <a:moveTo>
                    <a:pt x="135168" y="7547"/>
                  </a:moveTo>
                  <a:lnTo>
                    <a:pt x="87729" y="36856"/>
                  </a:lnTo>
                  <a:lnTo>
                    <a:pt x="51163" y="93786"/>
                  </a:lnTo>
                  <a:lnTo>
                    <a:pt x="22908" y="148324"/>
                  </a:lnTo>
                  <a:lnTo>
                    <a:pt x="7409" y="201337"/>
                  </a:lnTo>
                  <a:lnTo>
                    <a:pt x="997" y="255909"/>
                  </a:lnTo>
                  <a:lnTo>
                    <a:pt x="0" y="318346"/>
                  </a:lnTo>
                  <a:lnTo>
                    <a:pt x="8031" y="360379"/>
                  </a:lnTo>
                  <a:lnTo>
                    <a:pt x="18611" y="384290"/>
                  </a:lnTo>
                  <a:lnTo>
                    <a:pt x="43310" y="411893"/>
                  </a:lnTo>
                  <a:lnTo>
                    <a:pt x="101769" y="437928"/>
                  </a:lnTo>
                  <a:lnTo>
                    <a:pt x="112902" y="441867"/>
                  </a:lnTo>
                  <a:lnTo>
                    <a:pt x="156517" y="441821"/>
                  </a:lnTo>
                  <a:lnTo>
                    <a:pt x="206484" y="434399"/>
                  </a:lnTo>
                  <a:lnTo>
                    <a:pt x="267365" y="411835"/>
                  </a:lnTo>
                  <a:lnTo>
                    <a:pt x="321331" y="374796"/>
                  </a:lnTo>
                  <a:lnTo>
                    <a:pt x="374542" y="323238"/>
                  </a:lnTo>
                  <a:lnTo>
                    <a:pt x="406189" y="265149"/>
                  </a:lnTo>
                  <a:lnTo>
                    <a:pt x="415512" y="224514"/>
                  </a:lnTo>
                  <a:lnTo>
                    <a:pt x="417492" y="161626"/>
                  </a:lnTo>
                  <a:lnTo>
                    <a:pt x="409632" y="118451"/>
                  </a:lnTo>
                  <a:lnTo>
                    <a:pt x="393006" y="84081"/>
                  </a:lnTo>
                  <a:lnTo>
                    <a:pt x="372091" y="58560"/>
                  </a:lnTo>
                  <a:lnTo>
                    <a:pt x="313693" y="15901"/>
                  </a:lnTo>
                  <a:lnTo>
                    <a:pt x="281261" y="3134"/>
                  </a:lnTo>
                  <a:lnTo>
                    <a:pt x="242535" y="0"/>
                  </a:lnTo>
                  <a:lnTo>
                    <a:pt x="179174" y="11912"/>
                  </a:lnTo>
                  <a:lnTo>
                    <a:pt x="156225" y="18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442611" y="3537575"/>
              <a:ext cx="62176" cy="242156"/>
            </a:xfrm>
            <a:custGeom>
              <a:avLst/>
              <a:gdLst/>
              <a:ahLst/>
              <a:cxnLst/>
              <a:rect l="0" t="0" r="0" b="0"/>
              <a:pathLst>
                <a:path w="62176" h="242156">
                  <a:moveTo>
                    <a:pt x="31586" y="0"/>
                  </a:moveTo>
                  <a:lnTo>
                    <a:pt x="41161" y="24046"/>
                  </a:lnTo>
                  <a:lnTo>
                    <a:pt x="51829" y="38373"/>
                  </a:lnTo>
                  <a:lnTo>
                    <a:pt x="58130" y="61898"/>
                  </a:lnTo>
                  <a:lnTo>
                    <a:pt x="62175" y="119071"/>
                  </a:lnTo>
                  <a:lnTo>
                    <a:pt x="53370" y="147287"/>
                  </a:lnTo>
                  <a:lnTo>
                    <a:pt x="24879" y="207999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990300" y="3348062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215206" y="8333"/>
                  </a:lnTo>
                  <a:lnTo>
                    <a:pt x="163783" y="10095"/>
                  </a:lnTo>
                  <a:lnTo>
                    <a:pt x="108565" y="10443"/>
                  </a:lnTo>
                  <a:lnTo>
                    <a:pt x="52597" y="105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116642" y="3242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158756" y="359021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491374" y="3042735"/>
              <a:ext cx="275065" cy="543117"/>
            </a:xfrm>
            <a:custGeom>
              <a:avLst/>
              <a:gdLst/>
              <a:ahLst/>
              <a:cxnLst/>
              <a:rect l="0" t="0" r="0" b="0"/>
              <a:pathLst>
                <a:path w="275065" h="543117">
                  <a:moveTo>
                    <a:pt x="235921" y="0"/>
                  </a:moveTo>
                  <a:lnTo>
                    <a:pt x="191958" y="34898"/>
                  </a:lnTo>
                  <a:lnTo>
                    <a:pt x="145128" y="89458"/>
                  </a:lnTo>
                  <a:lnTo>
                    <a:pt x="109639" y="149013"/>
                  </a:lnTo>
                  <a:lnTo>
                    <a:pt x="70590" y="211983"/>
                  </a:lnTo>
                  <a:lnTo>
                    <a:pt x="48455" y="264142"/>
                  </a:lnTo>
                  <a:lnTo>
                    <a:pt x="22722" y="323535"/>
                  </a:lnTo>
                  <a:lnTo>
                    <a:pt x="9104" y="372073"/>
                  </a:lnTo>
                  <a:lnTo>
                    <a:pt x="0" y="415441"/>
                  </a:lnTo>
                  <a:lnTo>
                    <a:pt x="6219" y="462128"/>
                  </a:lnTo>
                  <a:lnTo>
                    <a:pt x="18513" y="494506"/>
                  </a:lnTo>
                  <a:lnTo>
                    <a:pt x="31670" y="514579"/>
                  </a:lnTo>
                  <a:lnTo>
                    <a:pt x="49217" y="531299"/>
                  </a:lnTo>
                  <a:lnTo>
                    <a:pt x="71833" y="540290"/>
                  </a:lnTo>
                  <a:lnTo>
                    <a:pt x="97482" y="543116"/>
                  </a:lnTo>
                  <a:lnTo>
                    <a:pt x="137060" y="536960"/>
                  </a:lnTo>
                  <a:lnTo>
                    <a:pt x="170364" y="520838"/>
                  </a:lnTo>
                  <a:lnTo>
                    <a:pt x="232182" y="466683"/>
                  </a:lnTo>
                  <a:lnTo>
                    <a:pt x="259272" y="430266"/>
                  </a:lnTo>
                  <a:lnTo>
                    <a:pt x="271956" y="398498"/>
                  </a:lnTo>
                  <a:lnTo>
                    <a:pt x="275064" y="359969"/>
                  </a:lnTo>
                  <a:lnTo>
                    <a:pt x="267926" y="321257"/>
                  </a:lnTo>
                  <a:lnTo>
                    <a:pt x="257554" y="302268"/>
                  </a:lnTo>
                  <a:lnTo>
                    <a:pt x="238907" y="289149"/>
                  </a:lnTo>
                  <a:lnTo>
                    <a:pt x="227383" y="284013"/>
                  </a:lnTo>
                  <a:lnTo>
                    <a:pt x="202101" y="281426"/>
                  </a:lnTo>
                  <a:lnTo>
                    <a:pt x="175266" y="285346"/>
                  </a:lnTo>
                  <a:lnTo>
                    <a:pt x="136191" y="300706"/>
                  </a:lnTo>
                  <a:lnTo>
                    <a:pt x="87636" y="339308"/>
                  </a:lnTo>
                  <a:lnTo>
                    <a:pt x="35879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2647860" y="4267349"/>
            <a:ext cx="220455" cy="744217"/>
          </a:xfrm>
          <a:custGeom>
            <a:avLst/>
            <a:gdLst/>
            <a:ahLst/>
            <a:cxnLst/>
            <a:rect l="0" t="0" r="0" b="0"/>
            <a:pathLst>
              <a:path w="220455" h="744217">
                <a:moveTo>
                  <a:pt x="205362" y="165148"/>
                </a:moveTo>
                <a:lnTo>
                  <a:pt x="220017" y="121185"/>
                </a:lnTo>
                <a:lnTo>
                  <a:pt x="220454" y="101156"/>
                </a:lnTo>
                <a:lnTo>
                  <a:pt x="211203" y="59701"/>
                </a:lnTo>
                <a:lnTo>
                  <a:pt x="195915" y="28230"/>
                </a:lnTo>
                <a:lnTo>
                  <a:pt x="180106" y="13438"/>
                </a:lnTo>
                <a:lnTo>
                  <a:pt x="160212" y="4135"/>
                </a:lnTo>
                <a:lnTo>
                  <a:pt x="135773" y="0"/>
                </a:lnTo>
                <a:lnTo>
                  <a:pt x="115552" y="4401"/>
                </a:lnTo>
                <a:lnTo>
                  <a:pt x="60593" y="39483"/>
                </a:lnTo>
                <a:lnTo>
                  <a:pt x="52697" y="46276"/>
                </a:lnTo>
                <a:lnTo>
                  <a:pt x="40805" y="66303"/>
                </a:lnTo>
                <a:lnTo>
                  <a:pt x="24414" y="97646"/>
                </a:lnTo>
                <a:lnTo>
                  <a:pt x="18049" y="106109"/>
                </a:lnTo>
                <a:lnTo>
                  <a:pt x="10978" y="127990"/>
                </a:lnTo>
                <a:lnTo>
                  <a:pt x="0" y="187811"/>
                </a:lnTo>
                <a:lnTo>
                  <a:pt x="7043" y="247960"/>
                </a:lnTo>
                <a:lnTo>
                  <a:pt x="14275" y="274483"/>
                </a:lnTo>
                <a:lnTo>
                  <a:pt x="37982" y="310574"/>
                </a:lnTo>
                <a:lnTo>
                  <a:pt x="44642" y="318251"/>
                </a:lnTo>
                <a:lnTo>
                  <a:pt x="52592" y="322199"/>
                </a:lnTo>
                <a:lnTo>
                  <a:pt x="70784" y="323466"/>
                </a:lnTo>
                <a:lnTo>
                  <a:pt x="100757" y="317602"/>
                </a:lnTo>
                <a:lnTo>
                  <a:pt x="126275" y="302867"/>
                </a:lnTo>
                <a:lnTo>
                  <a:pt x="148654" y="278093"/>
                </a:lnTo>
                <a:lnTo>
                  <a:pt x="176621" y="217539"/>
                </a:lnTo>
                <a:lnTo>
                  <a:pt x="187618" y="186131"/>
                </a:lnTo>
                <a:lnTo>
                  <a:pt x="190023" y="184986"/>
                </a:lnTo>
                <a:lnTo>
                  <a:pt x="192696" y="199311"/>
                </a:lnTo>
                <a:lnTo>
                  <a:pt x="194412" y="257337"/>
                </a:lnTo>
                <a:lnTo>
                  <a:pt x="194709" y="314906"/>
                </a:lnTo>
                <a:lnTo>
                  <a:pt x="194797" y="376417"/>
                </a:lnTo>
                <a:lnTo>
                  <a:pt x="193653" y="436757"/>
                </a:lnTo>
                <a:lnTo>
                  <a:pt x="187595" y="488820"/>
                </a:lnTo>
                <a:lnTo>
                  <a:pt x="185767" y="531660"/>
                </a:lnTo>
                <a:lnTo>
                  <a:pt x="181836" y="574877"/>
                </a:lnTo>
                <a:lnTo>
                  <a:pt x="176165" y="635550"/>
                </a:lnTo>
                <a:lnTo>
                  <a:pt x="174484" y="687452"/>
                </a:lnTo>
                <a:lnTo>
                  <a:pt x="173777" y="74421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2842694" y="3574475"/>
            <a:ext cx="610654" cy="47329"/>
            <a:chOff x="2842694" y="3574475"/>
            <a:chExt cx="610654" cy="47329"/>
          </a:xfrm>
        </p:grpSpPr>
        <p:sp>
          <p:nvSpPr>
            <p:cNvPr id="42" name="Freeform 41"/>
            <p:cNvSpPr/>
            <p:nvPr/>
          </p:nvSpPr>
          <p:spPr>
            <a:xfrm>
              <a:off x="2842694" y="3605498"/>
              <a:ext cx="178985" cy="16306"/>
            </a:xfrm>
            <a:custGeom>
              <a:avLst/>
              <a:gdLst/>
              <a:ahLst/>
              <a:cxnLst/>
              <a:rect l="0" t="0" r="0" b="0"/>
              <a:pathLst>
                <a:path w="178985" h="16306">
                  <a:moveTo>
                    <a:pt x="178984" y="16305"/>
                  </a:moveTo>
                  <a:lnTo>
                    <a:pt x="141506" y="7972"/>
                  </a:lnTo>
                  <a:lnTo>
                    <a:pt x="84838" y="0"/>
                  </a:lnTo>
                  <a:lnTo>
                    <a:pt x="26077" y="4785"/>
                  </a:lnTo>
                  <a:lnTo>
                    <a:pt x="0" y="57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242777" y="3574475"/>
              <a:ext cx="210571" cy="5215"/>
            </a:xfrm>
            <a:custGeom>
              <a:avLst/>
              <a:gdLst/>
              <a:ahLst/>
              <a:cxnLst/>
              <a:rect l="0" t="0" r="0" b="0"/>
              <a:pathLst>
                <a:path w="210571" h="5215">
                  <a:moveTo>
                    <a:pt x="210570" y="5214"/>
                  </a:moveTo>
                  <a:lnTo>
                    <a:pt x="151953" y="5214"/>
                  </a:lnTo>
                  <a:lnTo>
                    <a:pt x="95356" y="0"/>
                  </a:lnTo>
                  <a:lnTo>
                    <a:pt x="36127" y="4527"/>
                  </a:lnTo>
                  <a:lnTo>
                    <a:pt x="0" y="52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959140" y="4443026"/>
            <a:ext cx="956513" cy="535934"/>
            <a:chOff x="2959140" y="4443026"/>
            <a:chExt cx="956513" cy="535934"/>
          </a:xfrm>
        </p:grpSpPr>
        <p:sp>
          <p:nvSpPr>
            <p:cNvPr id="45" name="Freeform 44"/>
            <p:cNvSpPr/>
            <p:nvPr/>
          </p:nvSpPr>
          <p:spPr>
            <a:xfrm>
              <a:off x="2959140" y="4443026"/>
              <a:ext cx="436595" cy="535934"/>
            </a:xfrm>
            <a:custGeom>
              <a:avLst/>
              <a:gdLst/>
              <a:ahLst/>
              <a:cxnLst/>
              <a:rect l="0" t="0" r="0" b="0"/>
              <a:pathLst>
                <a:path w="436595" h="535934">
                  <a:moveTo>
                    <a:pt x="178352" y="0"/>
                  </a:moveTo>
                  <a:lnTo>
                    <a:pt x="131713" y="53875"/>
                  </a:lnTo>
                  <a:lnTo>
                    <a:pt x="81075" y="117091"/>
                  </a:lnTo>
                  <a:lnTo>
                    <a:pt x="52205" y="172521"/>
                  </a:lnTo>
                  <a:lnTo>
                    <a:pt x="29562" y="233859"/>
                  </a:lnTo>
                  <a:lnTo>
                    <a:pt x="13824" y="291036"/>
                  </a:lnTo>
                  <a:lnTo>
                    <a:pt x="2570" y="347390"/>
                  </a:lnTo>
                  <a:lnTo>
                    <a:pt x="0" y="403582"/>
                  </a:lnTo>
                  <a:lnTo>
                    <a:pt x="5144" y="445703"/>
                  </a:lnTo>
                  <a:lnTo>
                    <a:pt x="14023" y="467542"/>
                  </a:lnTo>
                  <a:lnTo>
                    <a:pt x="38787" y="500626"/>
                  </a:lnTo>
                  <a:lnTo>
                    <a:pt x="64860" y="516961"/>
                  </a:lnTo>
                  <a:lnTo>
                    <a:pt x="106281" y="531791"/>
                  </a:lnTo>
                  <a:lnTo>
                    <a:pt x="158310" y="535933"/>
                  </a:lnTo>
                  <a:lnTo>
                    <a:pt x="185822" y="534160"/>
                  </a:lnTo>
                  <a:lnTo>
                    <a:pt x="225279" y="520008"/>
                  </a:lnTo>
                  <a:lnTo>
                    <a:pt x="284213" y="480546"/>
                  </a:lnTo>
                  <a:lnTo>
                    <a:pt x="330766" y="445672"/>
                  </a:lnTo>
                  <a:lnTo>
                    <a:pt x="380616" y="385849"/>
                  </a:lnTo>
                  <a:lnTo>
                    <a:pt x="413284" y="326058"/>
                  </a:lnTo>
                  <a:lnTo>
                    <a:pt x="425256" y="292362"/>
                  </a:lnTo>
                  <a:lnTo>
                    <a:pt x="433014" y="235998"/>
                  </a:lnTo>
                  <a:lnTo>
                    <a:pt x="436594" y="211343"/>
                  </a:lnTo>
                  <a:lnTo>
                    <a:pt x="426410" y="149118"/>
                  </a:lnTo>
                  <a:lnTo>
                    <a:pt x="409832" y="94983"/>
                  </a:lnTo>
                  <a:lnTo>
                    <a:pt x="401725" y="74969"/>
                  </a:lnTo>
                  <a:lnTo>
                    <a:pt x="370749" y="30135"/>
                  </a:lnTo>
                  <a:lnTo>
                    <a:pt x="353939" y="16123"/>
                  </a:lnTo>
                  <a:lnTo>
                    <a:pt x="333600" y="7165"/>
                  </a:lnTo>
                  <a:lnTo>
                    <a:pt x="282414" y="1415"/>
                  </a:lnTo>
                  <a:lnTo>
                    <a:pt x="256187" y="2968"/>
                  </a:lnTo>
                  <a:lnTo>
                    <a:pt x="224031" y="15827"/>
                  </a:lnTo>
                  <a:lnTo>
                    <a:pt x="199409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501344" y="4481151"/>
              <a:ext cx="414309" cy="495686"/>
            </a:xfrm>
            <a:custGeom>
              <a:avLst/>
              <a:gdLst/>
              <a:ahLst/>
              <a:cxnLst/>
              <a:rect l="0" t="0" r="0" b="0"/>
              <a:pathLst>
                <a:path w="414309" h="495686">
                  <a:moveTo>
                    <a:pt x="99402" y="98745"/>
                  </a:moveTo>
                  <a:lnTo>
                    <a:pt x="70093" y="133643"/>
                  </a:lnTo>
                  <a:lnTo>
                    <a:pt x="39188" y="191743"/>
                  </a:lnTo>
                  <a:lnTo>
                    <a:pt x="19073" y="254318"/>
                  </a:lnTo>
                  <a:lnTo>
                    <a:pt x="4722" y="309543"/>
                  </a:lnTo>
                  <a:lnTo>
                    <a:pt x="0" y="336323"/>
                  </a:lnTo>
                  <a:lnTo>
                    <a:pt x="6501" y="388349"/>
                  </a:lnTo>
                  <a:lnTo>
                    <a:pt x="19050" y="443080"/>
                  </a:lnTo>
                  <a:lnTo>
                    <a:pt x="32104" y="462743"/>
                  </a:lnTo>
                  <a:lnTo>
                    <a:pt x="50774" y="478111"/>
                  </a:lnTo>
                  <a:lnTo>
                    <a:pt x="87593" y="492169"/>
                  </a:lnTo>
                  <a:lnTo>
                    <a:pt x="126969" y="495685"/>
                  </a:lnTo>
                  <a:lnTo>
                    <a:pt x="161382" y="488668"/>
                  </a:lnTo>
                  <a:lnTo>
                    <a:pt x="215058" y="464937"/>
                  </a:lnTo>
                  <a:lnTo>
                    <a:pt x="264717" y="434891"/>
                  </a:lnTo>
                  <a:lnTo>
                    <a:pt x="325872" y="386479"/>
                  </a:lnTo>
                  <a:lnTo>
                    <a:pt x="369489" y="329752"/>
                  </a:lnTo>
                  <a:lnTo>
                    <a:pt x="397080" y="267147"/>
                  </a:lnTo>
                  <a:lnTo>
                    <a:pt x="410453" y="222737"/>
                  </a:lnTo>
                  <a:lnTo>
                    <a:pt x="414308" y="163185"/>
                  </a:lnTo>
                  <a:lnTo>
                    <a:pt x="409480" y="111604"/>
                  </a:lnTo>
                  <a:lnTo>
                    <a:pt x="394958" y="78379"/>
                  </a:lnTo>
                  <a:lnTo>
                    <a:pt x="375837" y="51896"/>
                  </a:lnTo>
                  <a:lnTo>
                    <a:pt x="340010" y="23157"/>
                  </a:lnTo>
                  <a:lnTo>
                    <a:pt x="288711" y="1155"/>
                  </a:lnTo>
                  <a:lnTo>
                    <a:pt x="267767" y="0"/>
                  </a:lnTo>
                  <a:lnTo>
                    <a:pt x="204679" y="15091"/>
                  </a:lnTo>
                  <a:lnTo>
                    <a:pt x="183626" y="24131"/>
                  </a:lnTo>
                  <a:lnTo>
                    <a:pt x="120458" y="71297"/>
                  </a:lnTo>
                  <a:lnTo>
                    <a:pt x="90043" y="101141"/>
                  </a:lnTo>
                  <a:lnTo>
                    <a:pt x="46000" y="160831"/>
                  </a:lnTo>
                  <a:lnTo>
                    <a:pt x="36231" y="1724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2254629" y="4055274"/>
            <a:ext cx="1927552" cy="1240417"/>
          </a:xfrm>
          <a:custGeom>
            <a:avLst/>
            <a:gdLst/>
            <a:ahLst/>
            <a:cxnLst/>
            <a:rect l="0" t="0" r="0" b="0"/>
            <a:pathLst>
              <a:path w="1927552" h="1240417">
                <a:moveTo>
                  <a:pt x="1125018" y="50840"/>
                </a:moveTo>
                <a:lnTo>
                  <a:pt x="1071991" y="36185"/>
                </a:lnTo>
                <a:lnTo>
                  <a:pt x="1011035" y="23812"/>
                </a:lnTo>
                <a:lnTo>
                  <a:pt x="968684" y="21280"/>
                </a:lnTo>
                <a:lnTo>
                  <a:pt x="922565" y="20155"/>
                </a:lnTo>
                <a:lnTo>
                  <a:pt x="877112" y="19655"/>
                </a:lnTo>
                <a:lnTo>
                  <a:pt x="819808" y="20543"/>
                </a:lnTo>
                <a:lnTo>
                  <a:pt x="757930" y="30730"/>
                </a:lnTo>
                <a:lnTo>
                  <a:pt x="695058" y="38419"/>
                </a:lnTo>
                <a:lnTo>
                  <a:pt x="633549" y="48343"/>
                </a:lnTo>
                <a:lnTo>
                  <a:pt x="584644" y="59328"/>
                </a:lnTo>
                <a:lnTo>
                  <a:pt x="522485" y="83409"/>
                </a:lnTo>
                <a:lnTo>
                  <a:pt x="459817" y="110695"/>
                </a:lnTo>
                <a:lnTo>
                  <a:pt x="410985" y="131616"/>
                </a:lnTo>
                <a:lnTo>
                  <a:pt x="349319" y="168051"/>
                </a:lnTo>
                <a:lnTo>
                  <a:pt x="300386" y="198653"/>
                </a:lnTo>
                <a:lnTo>
                  <a:pt x="241338" y="243554"/>
                </a:lnTo>
                <a:lnTo>
                  <a:pt x="190203" y="291548"/>
                </a:lnTo>
                <a:lnTo>
                  <a:pt x="127299" y="353780"/>
                </a:lnTo>
                <a:lnTo>
                  <a:pt x="97082" y="390164"/>
                </a:lnTo>
                <a:lnTo>
                  <a:pt x="65911" y="444380"/>
                </a:lnTo>
                <a:lnTo>
                  <a:pt x="37224" y="501319"/>
                </a:lnTo>
                <a:lnTo>
                  <a:pt x="15266" y="564559"/>
                </a:lnTo>
                <a:lnTo>
                  <a:pt x="4647" y="622458"/>
                </a:lnTo>
                <a:lnTo>
                  <a:pt x="299" y="670464"/>
                </a:lnTo>
                <a:lnTo>
                  <a:pt x="0" y="730681"/>
                </a:lnTo>
                <a:lnTo>
                  <a:pt x="13113" y="787637"/>
                </a:lnTo>
                <a:lnTo>
                  <a:pt x="32297" y="843947"/>
                </a:lnTo>
                <a:lnTo>
                  <a:pt x="62993" y="898961"/>
                </a:lnTo>
                <a:lnTo>
                  <a:pt x="105550" y="961262"/>
                </a:lnTo>
                <a:lnTo>
                  <a:pt x="159753" y="1018730"/>
                </a:lnTo>
                <a:lnTo>
                  <a:pt x="213211" y="1061431"/>
                </a:lnTo>
                <a:lnTo>
                  <a:pt x="268831" y="1096425"/>
                </a:lnTo>
                <a:lnTo>
                  <a:pt x="327998" y="1129680"/>
                </a:lnTo>
                <a:lnTo>
                  <a:pt x="390075" y="1153797"/>
                </a:lnTo>
                <a:lnTo>
                  <a:pt x="438804" y="1168579"/>
                </a:lnTo>
                <a:lnTo>
                  <a:pt x="490287" y="1180368"/>
                </a:lnTo>
                <a:lnTo>
                  <a:pt x="548175" y="1196859"/>
                </a:lnTo>
                <a:lnTo>
                  <a:pt x="604192" y="1205385"/>
                </a:lnTo>
                <a:lnTo>
                  <a:pt x="657834" y="1213500"/>
                </a:lnTo>
                <a:lnTo>
                  <a:pt x="716362" y="1223313"/>
                </a:lnTo>
                <a:lnTo>
                  <a:pt x="778157" y="1228041"/>
                </a:lnTo>
                <a:lnTo>
                  <a:pt x="835331" y="1235031"/>
                </a:lnTo>
                <a:lnTo>
                  <a:pt x="894906" y="1238922"/>
                </a:lnTo>
                <a:lnTo>
                  <a:pt x="957011" y="1240075"/>
                </a:lnTo>
                <a:lnTo>
                  <a:pt x="1019866" y="1240416"/>
                </a:lnTo>
                <a:lnTo>
                  <a:pt x="1077354" y="1234928"/>
                </a:lnTo>
                <a:lnTo>
                  <a:pt x="1137022" y="1225893"/>
                </a:lnTo>
                <a:lnTo>
                  <a:pt x="1199155" y="1221396"/>
                </a:lnTo>
                <a:lnTo>
                  <a:pt x="1256429" y="1214475"/>
                </a:lnTo>
                <a:lnTo>
                  <a:pt x="1310444" y="1205015"/>
                </a:lnTo>
                <a:lnTo>
                  <a:pt x="1369082" y="1189214"/>
                </a:lnTo>
                <a:lnTo>
                  <a:pt x="1425321" y="1175304"/>
                </a:lnTo>
                <a:lnTo>
                  <a:pt x="1479029" y="1158184"/>
                </a:lnTo>
                <a:lnTo>
                  <a:pt x="1542343" y="1138674"/>
                </a:lnTo>
                <a:lnTo>
                  <a:pt x="1591561" y="1120164"/>
                </a:lnTo>
                <a:lnTo>
                  <a:pt x="1647587" y="1092949"/>
                </a:lnTo>
                <a:lnTo>
                  <a:pt x="1710814" y="1050803"/>
                </a:lnTo>
                <a:lnTo>
                  <a:pt x="1766756" y="1007283"/>
                </a:lnTo>
                <a:lnTo>
                  <a:pt x="1819833" y="956073"/>
                </a:lnTo>
                <a:lnTo>
                  <a:pt x="1848346" y="921521"/>
                </a:lnTo>
                <a:lnTo>
                  <a:pt x="1884997" y="862501"/>
                </a:lnTo>
                <a:lnTo>
                  <a:pt x="1912555" y="809019"/>
                </a:lnTo>
                <a:lnTo>
                  <a:pt x="1927032" y="760576"/>
                </a:lnTo>
                <a:lnTo>
                  <a:pt x="1927551" y="701769"/>
                </a:lnTo>
                <a:lnTo>
                  <a:pt x="1914707" y="639891"/>
                </a:lnTo>
                <a:lnTo>
                  <a:pt x="1901673" y="588282"/>
                </a:lnTo>
                <a:lnTo>
                  <a:pt x="1871756" y="526073"/>
                </a:lnTo>
                <a:lnTo>
                  <a:pt x="1836173" y="464935"/>
                </a:lnTo>
                <a:lnTo>
                  <a:pt x="1787684" y="403679"/>
                </a:lnTo>
                <a:lnTo>
                  <a:pt x="1732469" y="343229"/>
                </a:lnTo>
                <a:lnTo>
                  <a:pt x="1678887" y="294599"/>
                </a:lnTo>
                <a:lnTo>
                  <a:pt x="1623242" y="251198"/>
                </a:lnTo>
                <a:lnTo>
                  <a:pt x="1564071" y="208830"/>
                </a:lnTo>
                <a:lnTo>
                  <a:pt x="1513641" y="177200"/>
                </a:lnTo>
                <a:lnTo>
                  <a:pt x="1461654" y="148721"/>
                </a:lnTo>
                <a:lnTo>
                  <a:pt x="1406086" y="122345"/>
                </a:lnTo>
                <a:lnTo>
                  <a:pt x="1345168" y="95423"/>
                </a:lnTo>
                <a:lnTo>
                  <a:pt x="1282665" y="69509"/>
                </a:lnTo>
                <a:lnTo>
                  <a:pt x="1239537" y="52118"/>
                </a:lnTo>
                <a:lnTo>
                  <a:pt x="1193073" y="40489"/>
                </a:lnTo>
                <a:lnTo>
                  <a:pt x="1148246" y="28302"/>
                </a:lnTo>
                <a:lnTo>
                  <a:pt x="1103756" y="17426"/>
                </a:lnTo>
                <a:lnTo>
                  <a:pt x="1056687" y="12592"/>
                </a:lnTo>
                <a:lnTo>
                  <a:pt x="1008471" y="7325"/>
                </a:lnTo>
                <a:lnTo>
                  <a:pt x="958576" y="2254"/>
                </a:lnTo>
                <a:lnTo>
                  <a:pt x="905205" y="0"/>
                </a:lnTo>
                <a:lnTo>
                  <a:pt x="853408" y="2118"/>
                </a:lnTo>
                <a:lnTo>
                  <a:pt x="800752" y="6959"/>
                </a:lnTo>
                <a:lnTo>
                  <a:pt x="742254" y="13010"/>
                </a:lnTo>
                <a:lnTo>
                  <a:pt x="682821" y="192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222871" y="357968"/>
            <a:ext cx="2119671" cy="842281"/>
            <a:chOff x="2222871" y="357968"/>
            <a:chExt cx="2119671" cy="842281"/>
          </a:xfrm>
        </p:grpSpPr>
        <p:sp>
          <p:nvSpPr>
            <p:cNvPr id="2" name="Freeform 1"/>
            <p:cNvSpPr/>
            <p:nvPr/>
          </p:nvSpPr>
          <p:spPr>
            <a:xfrm>
              <a:off x="2495253" y="357968"/>
              <a:ext cx="21058" cy="663297"/>
            </a:xfrm>
            <a:custGeom>
              <a:avLst/>
              <a:gdLst/>
              <a:ahLst/>
              <a:cxnLst/>
              <a:rect l="0" t="0" r="0" b="0"/>
              <a:pathLst>
                <a:path w="21058" h="663297">
                  <a:moveTo>
                    <a:pt x="21057" y="0"/>
                  </a:moveTo>
                  <a:lnTo>
                    <a:pt x="12724" y="48931"/>
                  </a:lnTo>
                  <a:lnTo>
                    <a:pt x="5373" y="108062"/>
                  </a:lnTo>
                  <a:lnTo>
                    <a:pt x="1062" y="165972"/>
                  </a:lnTo>
                  <a:lnTo>
                    <a:pt x="315" y="215423"/>
                  </a:lnTo>
                  <a:lnTo>
                    <a:pt x="1263" y="265951"/>
                  </a:lnTo>
                  <a:lnTo>
                    <a:pt x="8352" y="328658"/>
                  </a:lnTo>
                  <a:lnTo>
                    <a:pt x="10099" y="391434"/>
                  </a:lnTo>
                  <a:lnTo>
                    <a:pt x="10402" y="440284"/>
                  </a:lnTo>
                  <a:lnTo>
                    <a:pt x="4902" y="486214"/>
                  </a:lnTo>
                  <a:lnTo>
                    <a:pt x="1453" y="546226"/>
                  </a:lnTo>
                  <a:lnTo>
                    <a:pt x="431" y="599103"/>
                  </a:lnTo>
                  <a:lnTo>
                    <a:pt x="192" y="626577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22871" y="463253"/>
              <a:ext cx="282912" cy="330271"/>
            </a:xfrm>
            <a:custGeom>
              <a:avLst/>
              <a:gdLst/>
              <a:ahLst/>
              <a:cxnLst/>
              <a:rect l="0" t="0" r="0" b="0"/>
              <a:pathLst>
                <a:path w="282912" h="330271">
                  <a:moveTo>
                    <a:pt x="282911" y="168456"/>
                  </a:moveTo>
                  <a:lnTo>
                    <a:pt x="224294" y="212419"/>
                  </a:lnTo>
                  <a:lnTo>
                    <a:pt x="169791" y="255123"/>
                  </a:lnTo>
                  <a:lnTo>
                    <a:pt x="111478" y="295280"/>
                  </a:lnTo>
                  <a:lnTo>
                    <a:pt x="52279" y="324599"/>
                  </a:lnTo>
                  <a:lnTo>
                    <a:pt x="30669" y="330270"/>
                  </a:lnTo>
                  <a:lnTo>
                    <a:pt x="9367" y="328891"/>
                  </a:lnTo>
                  <a:lnTo>
                    <a:pt x="3452" y="324546"/>
                  </a:lnTo>
                  <a:lnTo>
                    <a:pt x="679" y="318139"/>
                  </a:lnTo>
                  <a:lnTo>
                    <a:pt x="0" y="310359"/>
                  </a:lnTo>
                  <a:lnTo>
                    <a:pt x="18606" y="254156"/>
                  </a:lnTo>
                  <a:lnTo>
                    <a:pt x="44699" y="199683"/>
                  </a:lnTo>
                  <a:lnTo>
                    <a:pt x="73509" y="149763"/>
                  </a:lnTo>
                  <a:lnTo>
                    <a:pt x="113516" y="88898"/>
                  </a:lnTo>
                  <a:lnTo>
                    <a:pt x="145162" y="34935"/>
                  </a:lnTo>
                  <a:lnTo>
                    <a:pt x="167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53181" y="979150"/>
              <a:ext cx="56079" cy="221099"/>
            </a:xfrm>
            <a:custGeom>
              <a:avLst/>
              <a:gdLst/>
              <a:ahLst/>
              <a:cxnLst/>
              <a:rect l="0" t="0" r="0" b="0"/>
              <a:pathLst>
                <a:path w="56079" h="221099">
                  <a:moveTo>
                    <a:pt x="10528" y="0"/>
                  </a:moveTo>
                  <a:lnTo>
                    <a:pt x="26169" y="17980"/>
                  </a:lnTo>
                  <a:lnTo>
                    <a:pt x="48966" y="74354"/>
                  </a:lnTo>
                  <a:lnTo>
                    <a:pt x="56078" y="95047"/>
                  </a:lnTo>
                  <a:lnTo>
                    <a:pt x="55480" y="137606"/>
                  </a:lnTo>
                  <a:lnTo>
                    <a:pt x="47894" y="176083"/>
                  </a:lnTo>
                  <a:lnTo>
                    <a:pt x="32648" y="204121"/>
                  </a:lnTo>
                  <a:lnTo>
                    <a:pt x="19969" y="21355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26451" y="421139"/>
              <a:ext cx="432140" cy="572248"/>
            </a:xfrm>
            <a:custGeom>
              <a:avLst/>
              <a:gdLst/>
              <a:ahLst/>
              <a:cxnLst/>
              <a:rect l="0" t="0" r="0" b="0"/>
              <a:pathLst>
                <a:path w="432140" h="572248">
                  <a:moveTo>
                    <a:pt x="84699" y="0"/>
                  </a:moveTo>
                  <a:lnTo>
                    <a:pt x="66741" y="61111"/>
                  </a:lnTo>
                  <a:lnTo>
                    <a:pt x="49550" y="121132"/>
                  </a:lnTo>
                  <a:lnTo>
                    <a:pt x="28320" y="174663"/>
                  </a:lnTo>
                  <a:lnTo>
                    <a:pt x="19477" y="198121"/>
                  </a:lnTo>
                  <a:lnTo>
                    <a:pt x="15482" y="201101"/>
                  </a:lnTo>
                  <a:lnTo>
                    <a:pt x="11648" y="198408"/>
                  </a:lnTo>
                  <a:lnTo>
                    <a:pt x="7922" y="191934"/>
                  </a:lnTo>
                  <a:lnTo>
                    <a:pt x="6902" y="175381"/>
                  </a:lnTo>
                  <a:lnTo>
                    <a:pt x="16025" y="143212"/>
                  </a:lnTo>
                  <a:lnTo>
                    <a:pt x="46756" y="85063"/>
                  </a:lnTo>
                  <a:lnTo>
                    <a:pt x="81277" y="37285"/>
                  </a:lnTo>
                  <a:lnTo>
                    <a:pt x="90606" y="33046"/>
                  </a:lnTo>
                  <a:lnTo>
                    <a:pt x="113451" y="31455"/>
                  </a:lnTo>
                  <a:lnTo>
                    <a:pt x="132963" y="37767"/>
                  </a:lnTo>
                  <a:lnTo>
                    <a:pt x="141441" y="42726"/>
                  </a:lnTo>
                  <a:lnTo>
                    <a:pt x="164552" y="72061"/>
                  </a:lnTo>
                  <a:lnTo>
                    <a:pt x="197279" y="134460"/>
                  </a:lnTo>
                  <a:lnTo>
                    <a:pt x="213912" y="195276"/>
                  </a:lnTo>
                  <a:lnTo>
                    <a:pt x="219300" y="254392"/>
                  </a:lnTo>
                  <a:lnTo>
                    <a:pt x="220897" y="316361"/>
                  </a:lnTo>
                  <a:lnTo>
                    <a:pt x="213031" y="378476"/>
                  </a:lnTo>
                  <a:lnTo>
                    <a:pt x="202402" y="432286"/>
                  </a:lnTo>
                  <a:lnTo>
                    <a:pt x="181562" y="490456"/>
                  </a:lnTo>
                  <a:lnTo>
                    <a:pt x="171033" y="513948"/>
                  </a:lnTo>
                  <a:lnTo>
                    <a:pt x="154655" y="536088"/>
                  </a:lnTo>
                  <a:lnTo>
                    <a:pt x="125704" y="557104"/>
                  </a:lnTo>
                  <a:lnTo>
                    <a:pt x="94899" y="570740"/>
                  </a:lnTo>
                  <a:lnTo>
                    <a:pt x="70905" y="572247"/>
                  </a:lnTo>
                  <a:lnTo>
                    <a:pt x="46983" y="567848"/>
                  </a:lnTo>
                  <a:lnTo>
                    <a:pt x="28552" y="558093"/>
                  </a:lnTo>
                  <a:lnTo>
                    <a:pt x="5022" y="533859"/>
                  </a:lnTo>
                  <a:lnTo>
                    <a:pt x="1165" y="524362"/>
                  </a:lnTo>
                  <a:lnTo>
                    <a:pt x="0" y="504451"/>
                  </a:lnTo>
                  <a:lnTo>
                    <a:pt x="11510" y="473511"/>
                  </a:lnTo>
                  <a:lnTo>
                    <a:pt x="29738" y="447706"/>
                  </a:lnTo>
                  <a:lnTo>
                    <a:pt x="49353" y="438796"/>
                  </a:lnTo>
                  <a:lnTo>
                    <a:pt x="100074" y="433077"/>
                  </a:lnTo>
                  <a:lnTo>
                    <a:pt x="155153" y="447588"/>
                  </a:lnTo>
                  <a:lnTo>
                    <a:pt x="194742" y="460432"/>
                  </a:lnTo>
                  <a:lnTo>
                    <a:pt x="249073" y="491883"/>
                  </a:lnTo>
                  <a:lnTo>
                    <a:pt x="308380" y="523379"/>
                  </a:lnTo>
                  <a:lnTo>
                    <a:pt x="335021" y="529751"/>
                  </a:lnTo>
                  <a:lnTo>
                    <a:pt x="387132" y="524309"/>
                  </a:lnTo>
                  <a:lnTo>
                    <a:pt x="432139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39856" y="544478"/>
              <a:ext cx="352800" cy="391086"/>
            </a:xfrm>
            <a:custGeom>
              <a:avLst/>
              <a:gdLst/>
              <a:ahLst/>
              <a:cxnLst/>
              <a:rect l="0" t="0" r="0" b="0"/>
              <a:pathLst>
                <a:path w="352800" h="391086">
                  <a:moveTo>
                    <a:pt x="145076" y="24060"/>
                  </a:moveTo>
                  <a:lnTo>
                    <a:pt x="128309" y="18471"/>
                  </a:lnTo>
                  <a:lnTo>
                    <a:pt x="107598" y="21966"/>
                  </a:lnTo>
                  <a:lnTo>
                    <a:pt x="83966" y="32488"/>
                  </a:lnTo>
                  <a:lnTo>
                    <a:pt x="52100" y="59313"/>
                  </a:lnTo>
                  <a:lnTo>
                    <a:pt x="28491" y="97547"/>
                  </a:lnTo>
                  <a:lnTo>
                    <a:pt x="9440" y="159156"/>
                  </a:lnTo>
                  <a:lnTo>
                    <a:pt x="0" y="222321"/>
                  </a:lnTo>
                  <a:lnTo>
                    <a:pt x="3955" y="268158"/>
                  </a:lnTo>
                  <a:lnTo>
                    <a:pt x="23714" y="311375"/>
                  </a:lnTo>
                  <a:lnTo>
                    <a:pt x="51795" y="348227"/>
                  </a:lnTo>
                  <a:lnTo>
                    <a:pt x="87932" y="375783"/>
                  </a:lnTo>
                  <a:lnTo>
                    <a:pt x="128274" y="387588"/>
                  </a:lnTo>
                  <a:lnTo>
                    <a:pt x="175453" y="391085"/>
                  </a:lnTo>
                  <a:lnTo>
                    <a:pt x="220887" y="380943"/>
                  </a:lnTo>
                  <a:lnTo>
                    <a:pt x="275821" y="356555"/>
                  </a:lnTo>
                  <a:lnTo>
                    <a:pt x="295212" y="343021"/>
                  </a:lnTo>
                  <a:lnTo>
                    <a:pt x="326724" y="298458"/>
                  </a:lnTo>
                  <a:lnTo>
                    <a:pt x="346037" y="257182"/>
                  </a:lnTo>
                  <a:lnTo>
                    <a:pt x="352799" y="208427"/>
                  </a:lnTo>
                  <a:lnTo>
                    <a:pt x="352463" y="158106"/>
                  </a:lnTo>
                  <a:lnTo>
                    <a:pt x="332574" y="98588"/>
                  </a:lnTo>
                  <a:lnTo>
                    <a:pt x="309816" y="59011"/>
                  </a:lnTo>
                  <a:lnTo>
                    <a:pt x="270684" y="19786"/>
                  </a:lnTo>
                  <a:lnTo>
                    <a:pt x="239615" y="2387"/>
                  </a:lnTo>
                  <a:lnTo>
                    <a:pt x="218679" y="0"/>
                  </a:lnTo>
                  <a:lnTo>
                    <a:pt x="155605" y="13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75763" y="558010"/>
              <a:ext cx="358650" cy="376007"/>
            </a:xfrm>
            <a:custGeom>
              <a:avLst/>
              <a:gdLst/>
              <a:ahLst/>
              <a:cxnLst/>
              <a:rect l="0" t="0" r="0" b="0"/>
              <a:pathLst>
                <a:path w="358650" h="376007">
                  <a:moveTo>
                    <a:pt x="172423" y="21057"/>
                  </a:moveTo>
                  <a:lnTo>
                    <a:pt x="110331" y="26646"/>
                  </a:lnTo>
                  <a:lnTo>
                    <a:pt x="83576" y="41300"/>
                  </a:lnTo>
                  <a:lnTo>
                    <a:pt x="33684" y="95609"/>
                  </a:lnTo>
                  <a:lnTo>
                    <a:pt x="14592" y="132184"/>
                  </a:lnTo>
                  <a:lnTo>
                    <a:pt x="0" y="185294"/>
                  </a:lnTo>
                  <a:lnTo>
                    <a:pt x="8803" y="247189"/>
                  </a:lnTo>
                  <a:lnTo>
                    <a:pt x="31352" y="294882"/>
                  </a:lnTo>
                  <a:lnTo>
                    <a:pt x="59655" y="332128"/>
                  </a:lnTo>
                  <a:lnTo>
                    <a:pt x="97156" y="357851"/>
                  </a:lnTo>
                  <a:lnTo>
                    <a:pt x="137904" y="372232"/>
                  </a:lnTo>
                  <a:lnTo>
                    <a:pt x="165660" y="376006"/>
                  </a:lnTo>
                  <a:lnTo>
                    <a:pt x="190474" y="371445"/>
                  </a:lnTo>
                  <a:lnTo>
                    <a:pt x="252962" y="348998"/>
                  </a:lnTo>
                  <a:lnTo>
                    <a:pt x="308808" y="304145"/>
                  </a:lnTo>
                  <a:lnTo>
                    <a:pt x="329557" y="267802"/>
                  </a:lnTo>
                  <a:lnTo>
                    <a:pt x="347048" y="214769"/>
                  </a:lnTo>
                  <a:lnTo>
                    <a:pt x="358649" y="166166"/>
                  </a:lnTo>
                  <a:lnTo>
                    <a:pt x="357843" y="128783"/>
                  </a:lnTo>
                  <a:lnTo>
                    <a:pt x="351928" y="107540"/>
                  </a:lnTo>
                  <a:lnTo>
                    <a:pt x="329067" y="74838"/>
                  </a:lnTo>
                  <a:lnTo>
                    <a:pt x="272077" y="24633"/>
                  </a:lnTo>
                  <a:lnTo>
                    <a:pt x="251029" y="16797"/>
                  </a:lnTo>
                  <a:lnTo>
                    <a:pt x="222230" y="9266"/>
                  </a:lnTo>
                  <a:lnTo>
                    <a:pt x="2040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95626" y="894922"/>
              <a:ext cx="46916" cy="200042"/>
            </a:xfrm>
            <a:custGeom>
              <a:avLst/>
              <a:gdLst/>
              <a:ahLst/>
              <a:cxnLst/>
              <a:rect l="0" t="0" r="0" b="0"/>
              <a:pathLst>
                <a:path w="46916" h="200042">
                  <a:moveTo>
                    <a:pt x="21058" y="0"/>
                  </a:moveTo>
                  <a:lnTo>
                    <a:pt x="39016" y="62280"/>
                  </a:lnTo>
                  <a:lnTo>
                    <a:pt x="46915" y="101381"/>
                  </a:lnTo>
                  <a:lnTo>
                    <a:pt x="40290" y="146628"/>
                  </a:lnTo>
                  <a:lnTo>
                    <a:pt x="33115" y="166943"/>
                  </a:lnTo>
                  <a:lnTo>
                    <a:pt x="17091" y="18919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497206" y="389554"/>
            <a:ext cx="3064470" cy="511106"/>
            <a:chOff x="4497206" y="389554"/>
            <a:chExt cx="3064470" cy="511106"/>
          </a:xfrm>
        </p:grpSpPr>
        <p:sp>
          <p:nvSpPr>
            <p:cNvPr id="10" name="Freeform 9"/>
            <p:cNvSpPr/>
            <p:nvPr/>
          </p:nvSpPr>
          <p:spPr>
            <a:xfrm>
              <a:off x="4497206" y="505367"/>
              <a:ext cx="298808" cy="395293"/>
            </a:xfrm>
            <a:custGeom>
              <a:avLst/>
              <a:gdLst/>
              <a:ahLst/>
              <a:cxnLst/>
              <a:rect l="0" t="0" r="0" b="0"/>
              <a:pathLst>
                <a:path w="298808" h="395293">
                  <a:moveTo>
                    <a:pt x="166918" y="0"/>
                  </a:moveTo>
                  <a:lnTo>
                    <a:pt x="106977" y="26364"/>
                  </a:lnTo>
                  <a:lnTo>
                    <a:pt x="60441" y="65488"/>
                  </a:lnTo>
                  <a:lnTo>
                    <a:pt x="28859" y="112979"/>
                  </a:lnTo>
                  <a:lnTo>
                    <a:pt x="6249" y="173672"/>
                  </a:lnTo>
                  <a:lnTo>
                    <a:pt x="0" y="228455"/>
                  </a:lnTo>
                  <a:lnTo>
                    <a:pt x="1886" y="281217"/>
                  </a:lnTo>
                  <a:lnTo>
                    <a:pt x="13176" y="325781"/>
                  </a:lnTo>
                  <a:lnTo>
                    <a:pt x="34408" y="357791"/>
                  </a:lnTo>
                  <a:lnTo>
                    <a:pt x="68514" y="383913"/>
                  </a:lnTo>
                  <a:lnTo>
                    <a:pt x="113845" y="395292"/>
                  </a:lnTo>
                  <a:lnTo>
                    <a:pt x="158731" y="393074"/>
                  </a:lnTo>
                  <a:lnTo>
                    <a:pt x="196078" y="379419"/>
                  </a:lnTo>
                  <a:lnTo>
                    <a:pt x="229370" y="360555"/>
                  </a:lnTo>
                  <a:lnTo>
                    <a:pt x="244587" y="343911"/>
                  </a:lnTo>
                  <a:lnTo>
                    <a:pt x="279961" y="283960"/>
                  </a:lnTo>
                  <a:lnTo>
                    <a:pt x="287349" y="261905"/>
                  </a:lnTo>
                  <a:lnTo>
                    <a:pt x="295212" y="209619"/>
                  </a:lnTo>
                  <a:lnTo>
                    <a:pt x="298807" y="183241"/>
                  </a:lnTo>
                  <a:lnTo>
                    <a:pt x="288632" y="126903"/>
                  </a:lnTo>
                  <a:lnTo>
                    <a:pt x="273302" y="94923"/>
                  </a:lnTo>
                  <a:lnTo>
                    <a:pt x="248352" y="63221"/>
                  </a:lnTo>
                  <a:lnTo>
                    <a:pt x="218732" y="42779"/>
                  </a:lnTo>
                  <a:lnTo>
                    <a:pt x="187730" y="29313"/>
                  </a:lnTo>
                  <a:lnTo>
                    <a:pt x="166809" y="27846"/>
                  </a:lnTo>
                  <a:lnTo>
                    <a:pt x="135332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66874" y="560945"/>
              <a:ext cx="319461" cy="330768"/>
            </a:xfrm>
            <a:custGeom>
              <a:avLst/>
              <a:gdLst/>
              <a:ahLst/>
              <a:cxnLst/>
              <a:rect l="0" t="0" r="0" b="0"/>
              <a:pathLst>
                <a:path w="319461" h="330768">
                  <a:moveTo>
                    <a:pt x="113105" y="18122"/>
                  </a:moveTo>
                  <a:lnTo>
                    <a:pt x="90748" y="18122"/>
                  </a:lnTo>
                  <a:lnTo>
                    <a:pt x="73533" y="24361"/>
                  </a:lnTo>
                  <a:lnTo>
                    <a:pt x="58083" y="36103"/>
                  </a:lnTo>
                  <a:lnTo>
                    <a:pt x="29100" y="75356"/>
                  </a:lnTo>
                  <a:lnTo>
                    <a:pt x="6434" y="122234"/>
                  </a:lnTo>
                  <a:lnTo>
                    <a:pt x="0" y="160234"/>
                  </a:lnTo>
                  <a:lnTo>
                    <a:pt x="3683" y="206718"/>
                  </a:lnTo>
                  <a:lnTo>
                    <a:pt x="15340" y="234134"/>
                  </a:lnTo>
                  <a:lnTo>
                    <a:pt x="41634" y="266179"/>
                  </a:lnTo>
                  <a:lnTo>
                    <a:pt x="93511" y="311357"/>
                  </a:lnTo>
                  <a:lnTo>
                    <a:pt x="118825" y="323144"/>
                  </a:lnTo>
                  <a:lnTo>
                    <a:pt x="164973" y="330767"/>
                  </a:lnTo>
                  <a:lnTo>
                    <a:pt x="223393" y="317702"/>
                  </a:lnTo>
                  <a:lnTo>
                    <a:pt x="258867" y="303938"/>
                  </a:lnTo>
                  <a:lnTo>
                    <a:pt x="280833" y="287871"/>
                  </a:lnTo>
                  <a:lnTo>
                    <a:pt x="301753" y="259095"/>
                  </a:lnTo>
                  <a:lnTo>
                    <a:pt x="318131" y="208354"/>
                  </a:lnTo>
                  <a:lnTo>
                    <a:pt x="319460" y="146339"/>
                  </a:lnTo>
                  <a:lnTo>
                    <a:pt x="308805" y="88682"/>
                  </a:lnTo>
                  <a:lnTo>
                    <a:pt x="293273" y="51897"/>
                  </a:lnTo>
                  <a:lnTo>
                    <a:pt x="268264" y="24360"/>
                  </a:lnTo>
                  <a:lnTo>
                    <a:pt x="233037" y="6972"/>
                  </a:lnTo>
                  <a:lnTo>
                    <a:pt x="187375" y="0"/>
                  </a:lnTo>
                  <a:lnTo>
                    <a:pt x="160152" y="4609"/>
                  </a:lnTo>
                  <a:lnTo>
                    <a:pt x="123633" y="18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77485" y="558010"/>
              <a:ext cx="316294" cy="311490"/>
            </a:xfrm>
            <a:custGeom>
              <a:avLst/>
              <a:gdLst/>
              <a:ahLst/>
              <a:cxnLst/>
              <a:rect l="0" t="0" r="0" b="0"/>
              <a:pathLst>
                <a:path w="316294" h="311490">
                  <a:moveTo>
                    <a:pt x="134162" y="0"/>
                  </a:moveTo>
                  <a:lnTo>
                    <a:pt x="90200" y="20243"/>
                  </a:lnTo>
                  <a:lnTo>
                    <a:pt x="57975" y="47326"/>
                  </a:lnTo>
                  <a:lnTo>
                    <a:pt x="21993" y="101032"/>
                  </a:lnTo>
                  <a:lnTo>
                    <a:pt x="6430" y="135610"/>
                  </a:lnTo>
                  <a:lnTo>
                    <a:pt x="0" y="179261"/>
                  </a:lnTo>
                  <a:lnTo>
                    <a:pt x="3683" y="218061"/>
                  </a:lnTo>
                  <a:lnTo>
                    <a:pt x="17773" y="251784"/>
                  </a:lnTo>
                  <a:lnTo>
                    <a:pt x="36766" y="278413"/>
                  </a:lnTo>
                  <a:lnTo>
                    <a:pt x="68389" y="301122"/>
                  </a:lnTo>
                  <a:lnTo>
                    <a:pt x="107395" y="311489"/>
                  </a:lnTo>
                  <a:lnTo>
                    <a:pt x="161327" y="306587"/>
                  </a:lnTo>
                  <a:lnTo>
                    <a:pt x="217809" y="290992"/>
                  </a:lnTo>
                  <a:lnTo>
                    <a:pt x="236069" y="277899"/>
                  </a:lnTo>
                  <a:lnTo>
                    <a:pt x="297448" y="219262"/>
                  </a:lnTo>
                  <a:lnTo>
                    <a:pt x="314084" y="183380"/>
                  </a:lnTo>
                  <a:lnTo>
                    <a:pt x="316293" y="156761"/>
                  </a:lnTo>
                  <a:lnTo>
                    <a:pt x="308179" y="107134"/>
                  </a:lnTo>
                  <a:lnTo>
                    <a:pt x="287498" y="74247"/>
                  </a:lnTo>
                  <a:lnTo>
                    <a:pt x="259144" y="47865"/>
                  </a:lnTo>
                  <a:lnTo>
                    <a:pt x="216952" y="26396"/>
                  </a:lnTo>
                  <a:lnTo>
                    <a:pt x="177150" y="16920"/>
                  </a:lnTo>
                  <a:lnTo>
                    <a:pt x="124370" y="19893"/>
                  </a:lnTo>
                  <a:lnTo>
                    <a:pt x="10257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927544" y="684352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5589"/>
                  </a:lnTo>
                  <a:lnTo>
                    <a:pt x="96609" y="16788"/>
                  </a:lnTo>
                  <a:lnTo>
                    <a:pt x="36804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22300" y="60012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43357" y="84227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73529" y="389554"/>
              <a:ext cx="215320" cy="510498"/>
            </a:xfrm>
            <a:custGeom>
              <a:avLst/>
              <a:gdLst/>
              <a:ahLst/>
              <a:cxnLst/>
              <a:rect l="0" t="0" r="0" b="0"/>
              <a:pathLst>
                <a:path w="215320" h="510498">
                  <a:moveTo>
                    <a:pt x="164668" y="0"/>
                  </a:moveTo>
                  <a:lnTo>
                    <a:pt x="138643" y="42692"/>
                  </a:lnTo>
                  <a:lnTo>
                    <a:pt x="116793" y="73871"/>
                  </a:lnTo>
                  <a:lnTo>
                    <a:pt x="87870" y="133600"/>
                  </a:lnTo>
                  <a:lnTo>
                    <a:pt x="67566" y="175219"/>
                  </a:lnTo>
                  <a:lnTo>
                    <a:pt x="51279" y="202045"/>
                  </a:lnTo>
                  <a:lnTo>
                    <a:pt x="30456" y="255287"/>
                  </a:lnTo>
                  <a:lnTo>
                    <a:pt x="8998" y="317756"/>
                  </a:lnTo>
                  <a:lnTo>
                    <a:pt x="0" y="369061"/>
                  </a:lnTo>
                  <a:lnTo>
                    <a:pt x="454" y="415068"/>
                  </a:lnTo>
                  <a:lnTo>
                    <a:pt x="6286" y="439498"/>
                  </a:lnTo>
                  <a:lnTo>
                    <a:pt x="23893" y="472983"/>
                  </a:lnTo>
                  <a:lnTo>
                    <a:pt x="41269" y="494484"/>
                  </a:lnTo>
                  <a:lnTo>
                    <a:pt x="63811" y="506380"/>
                  </a:lnTo>
                  <a:lnTo>
                    <a:pt x="88257" y="510497"/>
                  </a:lnTo>
                  <a:lnTo>
                    <a:pt x="122920" y="505068"/>
                  </a:lnTo>
                  <a:lnTo>
                    <a:pt x="159967" y="487991"/>
                  </a:lnTo>
                  <a:lnTo>
                    <a:pt x="186801" y="460055"/>
                  </a:lnTo>
                  <a:lnTo>
                    <a:pt x="207231" y="422662"/>
                  </a:lnTo>
                  <a:lnTo>
                    <a:pt x="215319" y="364985"/>
                  </a:lnTo>
                  <a:lnTo>
                    <a:pt x="214085" y="335351"/>
                  </a:lnTo>
                  <a:lnTo>
                    <a:pt x="205739" y="314381"/>
                  </a:lnTo>
                  <a:lnTo>
                    <a:pt x="191110" y="300382"/>
                  </a:lnTo>
                  <a:lnTo>
                    <a:pt x="171741" y="291431"/>
                  </a:lnTo>
                  <a:lnTo>
                    <a:pt x="135698" y="287561"/>
                  </a:lnTo>
                  <a:lnTo>
                    <a:pt x="113188" y="290802"/>
                  </a:lnTo>
                  <a:lnTo>
                    <a:pt x="91485" y="302380"/>
                  </a:lnTo>
                  <a:lnTo>
                    <a:pt x="39564" y="348439"/>
                  </a:lnTo>
                  <a:lnTo>
                    <a:pt x="674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09989" y="431668"/>
              <a:ext cx="330693" cy="448279"/>
            </a:xfrm>
            <a:custGeom>
              <a:avLst/>
              <a:gdLst/>
              <a:ahLst/>
              <a:cxnLst/>
              <a:rect l="0" t="0" r="0" b="0"/>
              <a:pathLst>
                <a:path w="330693" h="448279">
                  <a:moveTo>
                    <a:pt x="165120" y="0"/>
                  </a:moveTo>
                  <a:lnTo>
                    <a:pt x="141073" y="9575"/>
                  </a:lnTo>
                  <a:lnTo>
                    <a:pt x="105526" y="39403"/>
                  </a:lnTo>
                  <a:lnTo>
                    <a:pt x="63351" y="98919"/>
                  </a:lnTo>
                  <a:lnTo>
                    <a:pt x="36583" y="151067"/>
                  </a:lnTo>
                  <a:lnTo>
                    <a:pt x="11799" y="212006"/>
                  </a:lnTo>
                  <a:lnTo>
                    <a:pt x="0" y="275411"/>
                  </a:lnTo>
                  <a:lnTo>
                    <a:pt x="486" y="309578"/>
                  </a:lnTo>
                  <a:lnTo>
                    <a:pt x="19863" y="372933"/>
                  </a:lnTo>
                  <a:lnTo>
                    <a:pt x="26168" y="385493"/>
                  </a:lnTo>
                  <a:lnTo>
                    <a:pt x="45651" y="405687"/>
                  </a:lnTo>
                  <a:lnTo>
                    <a:pt x="90698" y="437714"/>
                  </a:lnTo>
                  <a:lnTo>
                    <a:pt x="133970" y="448278"/>
                  </a:lnTo>
                  <a:lnTo>
                    <a:pt x="163753" y="444509"/>
                  </a:lnTo>
                  <a:lnTo>
                    <a:pt x="215412" y="423026"/>
                  </a:lnTo>
                  <a:lnTo>
                    <a:pt x="259411" y="393913"/>
                  </a:lnTo>
                  <a:lnTo>
                    <a:pt x="306868" y="337717"/>
                  </a:lnTo>
                  <a:lnTo>
                    <a:pt x="323842" y="299976"/>
                  </a:lnTo>
                  <a:lnTo>
                    <a:pt x="330692" y="253568"/>
                  </a:lnTo>
                  <a:lnTo>
                    <a:pt x="327132" y="208362"/>
                  </a:lnTo>
                  <a:lnTo>
                    <a:pt x="307043" y="152335"/>
                  </a:lnTo>
                  <a:lnTo>
                    <a:pt x="273655" y="100996"/>
                  </a:lnTo>
                  <a:lnTo>
                    <a:pt x="241602" y="78018"/>
                  </a:lnTo>
                  <a:lnTo>
                    <a:pt x="196880" y="67570"/>
                  </a:lnTo>
                  <a:lnTo>
                    <a:pt x="152174" y="70064"/>
                  </a:lnTo>
                  <a:lnTo>
                    <a:pt x="129730" y="78323"/>
                  </a:lnTo>
                  <a:lnTo>
                    <a:pt x="101949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151859" y="490738"/>
              <a:ext cx="409817" cy="389386"/>
            </a:xfrm>
            <a:custGeom>
              <a:avLst/>
              <a:gdLst/>
              <a:ahLst/>
              <a:cxnLst/>
              <a:rect l="0" t="0" r="0" b="0"/>
              <a:pathLst>
                <a:path w="409817" h="389386">
                  <a:moveTo>
                    <a:pt x="165447" y="25158"/>
                  </a:moveTo>
                  <a:lnTo>
                    <a:pt x="106830" y="45401"/>
                  </a:lnTo>
                  <a:lnTo>
                    <a:pt x="45093" y="94121"/>
                  </a:lnTo>
                  <a:lnTo>
                    <a:pt x="22292" y="127220"/>
                  </a:lnTo>
                  <a:lnTo>
                    <a:pt x="6307" y="166663"/>
                  </a:lnTo>
                  <a:lnTo>
                    <a:pt x="0" y="229148"/>
                  </a:lnTo>
                  <a:lnTo>
                    <a:pt x="3397" y="258930"/>
                  </a:lnTo>
                  <a:lnTo>
                    <a:pt x="23065" y="302004"/>
                  </a:lnTo>
                  <a:lnTo>
                    <a:pt x="67005" y="357292"/>
                  </a:lnTo>
                  <a:lnTo>
                    <a:pt x="99364" y="379242"/>
                  </a:lnTo>
                  <a:lnTo>
                    <a:pt x="144177" y="389385"/>
                  </a:lnTo>
                  <a:lnTo>
                    <a:pt x="194499" y="386801"/>
                  </a:lnTo>
                  <a:lnTo>
                    <a:pt x="254330" y="368211"/>
                  </a:lnTo>
                  <a:lnTo>
                    <a:pt x="304277" y="345822"/>
                  </a:lnTo>
                  <a:lnTo>
                    <a:pt x="347677" y="313887"/>
                  </a:lnTo>
                  <a:lnTo>
                    <a:pt x="386048" y="255061"/>
                  </a:lnTo>
                  <a:lnTo>
                    <a:pt x="408933" y="194703"/>
                  </a:lnTo>
                  <a:lnTo>
                    <a:pt x="409816" y="143764"/>
                  </a:lnTo>
                  <a:lnTo>
                    <a:pt x="397080" y="97215"/>
                  </a:lnTo>
                  <a:lnTo>
                    <a:pt x="372899" y="59376"/>
                  </a:lnTo>
                  <a:lnTo>
                    <a:pt x="332329" y="31527"/>
                  </a:lnTo>
                  <a:lnTo>
                    <a:pt x="278350" y="9562"/>
                  </a:lnTo>
                  <a:lnTo>
                    <a:pt x="221256" y="0"/>
                  </a:lnTo>
                  <a:lnTo>
                    <a:pt x="175354" y="3536"/>
                  </a:lnTo>
                  <a:lnTo>
                    <a:pt x="117819" y="13162"/>
                  </a:lnTo>
                  <a:lnTo>
                    <a:pt x="55001" y="43437"/>
                  </a:lnTo>
                  <a:lnTo>
                    <a:pt x="28576" y="56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727710" y="315854"/>
            <a:ext cx="736995" cy="747525"/>
            <a:chOff x="6727710" y="315854"/>
            <a:chExt cx="736995" cy="747525"/>
          </a:xfrm>
        </p:grpSpPr>
        <p:sp>
          <p:nvSpPr>
            <p:cNvPr id="20" name="Freeform 19"/>
            <p:cNvSpPr/>
            <p:nvPr/>
          </p:nvSpPr>
          <p:spPr>
            <a:xfrm>
              <a:off x="7117264" y="379025"/>
              <a:ext cx="347441" cy="684354"/>
            </a:xfrm>
            <a:custGeom>
              <a:avLst/>
              <a:gdLst/>
              <a:ahLst/>
              <a:cxnLst/>
              <a:rect l="0" t="0" r="0" b="0"/>
              <a:pathLst>
                <a:path w="347441" h="684354">
                  <a:moveTo>
                    <a:pt x="347440" y="0"/>
                  </a:moveTo>
                  <a:lnTo>
                    <a:pt x="332787" y="58617"/>
                  </a:lnTo>
                  <a:lnTo>
                    <a:pt x="319243" y="120027"/>
                  </a:lnTo>
                  <a:lnTo>
                    <a:pt x="305303" y="175311"/>
                  </a:lnTo>
                  <a:lnTo>
                    <a:pt x="287776" y="231144"/>
                  </a:lnTo>
                  <a:lnTo>
                    <a:pt x="264642" y="289795"/>
                  </a:lnTo>
                  <a:lnTo>
                    <a:pt x="238235" y="343160"/>
                  </a:lnTo>
                  <a:lnTo>
                    <a:pt x="203497" y="405109"/>
                  </a:lnTo>
                  <a:lnTo>
                    <a:pt x="168449" y="465649"/>
                  </a:lnTo>
                  <a:lnTo>
                    <a:pt x="132190" y="525354"/>
                  </a:lnTo>
                  <a:lnTo>
                    <a:pt x="81695" y="588333"/>
                  </a:lnTo>
                  <a:lnTo>
                    <a:pt x="24604" y="649072"/>
                  </a:lnTo>
                  <a:lnTo>
                    <a:pt x="0" y="684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27710" y="315854"/>
              <a:ext cx="252685" cy="642240"/>
            </a:xfrm>
            <a:custGeom>
              <a:avLst/>
              <a:gdLst/>
              <a:ahLst/>
              <a:cxnLst/>
              <a:rect l="0" t="0" r="0" b="0"/>
              <a:pathLst>
                <a:path w="252685" h="642240">
                  <a:moveTo>
                    <a:pt x="252684" y="0"/>
                  </a:moveTo>
                  <a:lnTo>
                    <a:pt x="227490" y="61111"/>
                  </a:lnTo>
                  <a:lnTo>
                    <a:pt x="207440" y="115543"/>
                  </a:lnTo>
                  <a:lnTo>
                    <a:pt x="189563" y="176754"/>
                  </a:lnTo>
                  <a:lnTo>
                    <a:pt x="163567" y="238569"/>
                  </a:lnTo>
                  <a:lnTo>
                    <a:pt x="135258" y="299915"/>
                  </a:lnTo>
                  <a:lnTo>
                    <a:pt x="112462" y="354777"/>
                  </a:lnTo>
                  <a:lnTo>
                    <a:pt x="92361" y="410675"/>
                  </a:lnTo>
                  <a:lnTo>
                    <a:pt x="71795" y="466776"/>
                  </a:lnTo>
                  <a:lnTo>
                    <a:pt x="48064" y="522918"/>
                  </a:lnTo>
                  <a:lnTo>
                    <a:pt x="23965" y="579068"/>
                  </a:lnTo>
                  <a:lnTo>
                    <a:pt x="0" y="642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832580" y="400082"/>
            <a:ext cx="705410" cy="631711"/>
            <a:chOff x="4832580" y="400082"/>
            <a:chExt cx="705410" cy="631711"/>
          </a:xfrm>
        </p:grpSpPr>
        <p:sp>
          <p:nvSpPr>
            <p:cNvPr id="23" name="Freeform 22"/>
            <p:cNvSpPr/>
            <p:nvPr/>
          </p:nvSpPr>
          <p:spPr>
            <a:xfrm>
              <a:off x="5243191" y="400082"/>
              <a:ext cx="294799" cy="631711"/>
            </a:xfrm>
            <a:custGeom>
              <a:avLst/>
              <a:gdLst/>
              <a:ahLst/>
              <a:cxnLst/>
              <a:rect l="0" t="0" r="0" b="0"/>
              <a:pathLst>
                <a:path w="294799" h="631711">
                  <a:moveTo>
                    <a:pt x="294798" y="0"/>
                  </a:moveTo>
                  <a:lnTo>
                    <a:pt x="271079" y="43963"/>
                  </a:lnTo>
                  <a:lnTo>
                    <a:pt x="252796" y="106453"/>
                  </a:lnTo>
                  <a:lnTo>
                    <a:pt x="244545" y="131541"/>
                  </a:lnTo>
                  <a:lnTo>
                    <a:pt x="219059" y="185490"/>
                  </a:lnTo>
                  <a:lnTo>
                    <a:pt x="191902" y="244746"/>
                  </a:lnTo>
                  <a:lnTo>
                    <a:pt x="170358" y="298819"/>
                  </a:lnTo>
                  <a:lnTo>
                    <a:pt x="143572" y="354561"/>
                  </a:lnTo>
                  <a:lnTo>
                    <a:pt x="115751" y="410632"/>
                  </a:lnTo>
                  <a:lnTo>
                    <a:pt x="81880" y="473569"/>
                  </a:lnTo>
                  <a:lnTo>
                    <a:pt x="54688" y="535308"/>
                  </a:lnTo>
                  <a:lnTo>
                    <a:pt x="20864" y="592499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32580" y="421139"/>
              <a:ext cx="336913" cy="589597"/>
            </a:xfrm>
            <a:custGeom>
              <a:avLst/>
              <a:gdLst/>
              <a:ahLst/>
              <a:cxnLst/>
              <a:rect l="0" t="0" r="0" b="0"/>
              <a:pathLst>
                <a:path w="336913" h="589597">
                  <a:moveTo>
                    <a:pt x="336912" y="0"/>
                  </a:moveTo>
                  <a:lnTo>
                    <a:pt x="302165" y="56193"/>
                  </a:lnTo>
                  <a:lnTo>
                    <a:pt x="270353" y="116126"/>
                  </a:lnTo>
                  <a:lnTo>
                    <a:pt x="244064" y="168497"/>
                  </a:lnTo>
                  <a:lnTo>
                    <a:pt x="218693" y="229438"/>
                  </a:lnTo>
                  <a:lnTo>
                    <a:pt x="185687" y="292387"/>
                  </a:lnTo>
                  <a:lnTo>
                    <a:pt x="157865" y="347658"/>
                  </a:lnTo>
                  <a:lnTo>
                    <a:pt x="129839" y="403636"/>
                  </a:lnTo>
                  <a:lnTo>
                    <a:pt x="94537" y="458583"/>
                  </a:lnTo>
                  <a:lnTo>
                    <a:pt x="50996" y="520871"/>
                  </a:lnTo>
                  <a:lnTo>
                    <a:pt x="9142" y="577311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935280" y="1916186"/>
            <a:ext cx="3237719" cy="747524"/>
            <a:chOff x="2935280" y="1916186"/>
            <a:chExt cx="3237719" cy="747524"/>
          </a:xfrm>
        </p:grpSpPr>
        <p:sp>
          <p:nvSpPr>
            <p:cNvPr id="26" name="Freeform 25"/>
            <p:cNvSpPr/>
            <p:nvPr/>
          </p:nvSpPr>
          <p:spPr>
            <a:xfrm>
              <a:off x="3137492" y="1947772"/>
              <a:ext cx="21058" cy="547482"/>
            </a:xfrm>
            <a:custGeom>
              <a:avLst/>
              <a:gdLst/>
              <a:ahLst/>
              <a:cxnLst/>
              <a:rect l="0" t="0" r="0" b="0"/>
              <a:pathLst>
                <a:path w="21058" h="547482">
                  <a:moveTo>
                    <a:pt x="21057" y="0"/>
                  </a:moveTo>
                  <a:lnTo>
                    <a:pt x="13821" y="27556"/>
                  </a:lnTo>
                  <a:lnTo>
                    <a:pt x="11504" y="73025"/>
                  </a:lnTo>
                  <a:lnTo>
                    <a:pt x="10962" y="114734"/>
                  </a:lnTo>
                  <a:lnTo>
                    <a:pt x="10721" y="160567"/>
                  </a:lnTo>
                  <a:lnTo>
                    <a:pt x="13705" y="223050"/>
                  </a:lnTo>
                  <a:lnTo>
                    <a:pt x="19605" y="286084"/>
                  </a:lnTo>
                  <a:lnTo>
                    <a:pt x="15037" y="346158"/>
                  </a:lnTo>
                  <a:lnTo>
                    <a:pt x="11864" y="399053"/>
                  </a:lnTo>
                  <a:lnTo>
                    <a:pt x="10924" y="455540"/>
                  </a:lnTo>
                  <a:lnTo>
                    <a:pt x="3371" y="517188"/>
                  </a:lnTo>
                  <a:lnTo>
                    <a:pt x="0" y="547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35280" y="2042528"/>
              <a:ext cx="254855" cy="337857"/>
            </a:xfrm>
            <a:custGeom>
              <a:avLst/>
              <a:gdLst/>
              <a:ahLst/>
              <a:cxnLst/>
              <a:rect l="0" t="0" r="0" b="0"/>
              <a:pathLst>
                <a:path w="254855" h="337857">
                  <a:moveTo>
                    <a:pt x="254854" y="147399"/>
                  </a:moveTo>
                  <a:lnTo>
                    <a:pt x="200979" y="191721"/>
                  </a:lnTo>
                  <a:lnTo>
                    <a:pt x="137763" y="251708"/>
                  </a:lnTo>
                  <a:lnTo>
                    <a:pt x="77319" y="296287"/>
                  </a:lnTo>
                  <a:lnTo>
                    <a:pt x="31752" y="333064"/>
                  </a:lnTo>
                  <a:lnTo>
                    <a:pt x="21891" y="337856"/>
                  </a:lnTo>
                  <a:lnTo>
                    <a:pt x="14148" y="337542"/>
                  </a:lnTo>
                  <a:lnTo>
                    <a:pt x="7816" y="333822"/>
                  </a:lnTo>
                  <a:lnTo>
                    <a:pt x="2424" y="327833"/>
                  </a:lnTo>
                  <a:lnTo>
                    <a:pt x="0" y="320331"/>
                  </a:lnTo>
                  <a:lnTo>
                    <a:pt x="426" y="302636"/>
                  </a:lnTo>
                  <a:lnTo>
                    <a:pt x="13394" y="249210"/>
                  </a:lnTo>
                  <a:lnTo>
                    <a:pt x="32463" y="195846"/>
                  </a:lnTo>
                  <a:lnTo>
                    <a:pt x="57300" y="134585"/>
                  </a:lnTo>
                  <a:lnTo>
                    <a:pt x="77791" y="80267"/>
                  </a:lnTo>
                  <a:lnTo>
                    <a:pt x="101932" y="19828"/>
                  </a:lnTo>
                  <a:lnTo>
                    <a:pt x="1074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10096" y="1982227"/>
              <a:ext cx="311708" cy="473932"/>
            </a:xfrm>
            <a:custGeom>
              <a:avLst/>
              <a:gdLst/>
              <a:ahLst/>
              <a:cxnLst/>
              <a:rect l="0" t="0" r="0" b="0"/>
              <a:pathLst>
                <a:path w="311708" h="473932">
                  <a:moveTo>
                    <a:pt x="80080" y="18187"/>
                  </a:moveTo>
                  <a:lnTo>
                    <a:pt x="52568" y="81615"/>
                  </a:lnTo>
                  <a:lnTo>
                    <a:pt x="34531" y="134034"/>
                  </a:lnTo>
                  <a:lnTo>
                    <a:pt x="30996" y="137533"/>
                  </a:lnTo>
                  <a:lnTo>
                    <a:pt x="27470" y="136355"/>
                  </a:lnTo>
                  <a:lnTo>
                    <a:pt x="23950" y="132061"/>
                  </a:lnTo>
                  <a:lnTo>
                    <a:pt x="22773" y="125688"/>
                  </a:lnTo>
                  <a:lnTo>
                    <a:pt x="24584" y="109249"/>
                  </a:lnTo>
                  <a:lnTo>
                    <a:pt x="56495" y="49448"/>
                  </a:lnTo>
                  <a:lnTo>
                    <a:pt x="76861" y="23680"/>
                  </a:lnTo>
                  <a:lnTo>
                    <a:pt x="103303" y="6817"/>
                  </a:lnTo>
                  <a:lnTo>
                    <a:pt x="138953" y="0"/>
                  </a:lnTo>
                  <a:lnTo>
                    <a:pt x="159278" y="4645"/>
                  </a:lnTo>
                  <a:lnTo>
                    <a:pt x="167974" y="9159"/>
                  </a:lnTo>
                  <a:lnTo>
                    <a:pt x="180755" y="23533"/>
                  </a:lnTo>
                  <a:lnTo>
                    <a:pt x="198492" y="66946"/>
                  </a:lnTo>
                  <a:lnTo>
                    <a:pt x="206025" y="119412"/>
                  </a:lnTo>
                  <a:lnTo>
                    <a:pt x="214446" y="174143"/>
                  </a:lnTo>
                  <a:lnTo>
                    <a:pt x="213088" y="231292"/>
                  </a:lnTo>
                  <a:lnTo>
                    <a:pt x="205278" y="289560"/>
                  </a:lnTo>
                  <a:lnTo>
                    <a:pt x="192158" y="350472"/>
                  </a:lnTo>
                  <a:lnTo>
                    <a:pt x="175961" y="403535"/>
                  </a:lnTo>
                  <a:lnTo>
                    <a:pt x="150993" y="436911"/>
                  </a:lnTo>
                  <a:lnTo>
                    <a:pt x="121368" y="460968"/>
                  </a:lnTo>
                  <a:lnTo>
                    <a:pt x="100770" y="471562"/>
                  </a:lnTo>
                  <a:lnTo>
                    <a:pt x="76797" y="473931"/>
                  </a:lnTo>
                  <a:lnTo>
                    <a:pt x="52885" y="469914"/>
                  </a:lnTo>
                  <a:lnTo>
                    <a:pt x="26268" y="454499"/>
                  </a:lnTo>
                  <a:lnTo>
                    <a:pt x="10930" y="441781"/>
                  </a:lnTo>
                  <a:lnTo>
                    <a:pt x="2553" y="422090"/>
                  </a:lnTo>
                  <a:lnTo>
                    <a:pt x="0" y="398911"/>
                  </a:lnTo>
                  <a:lnTo>
                    <a:pt x="2764" y="376911"/>
                  </a:lnTo>
                  <a:lnTo>
                    <a:pt x="14132" y="358554"/>
                  </a:lnTo>
                  <a:lnTo>
                    <a:pt x="32052" y="343766"/>
                  </a:lnTo>
                  <a:lnTo>
                    <a:pt x="55615" y="333295"/>
                  </a:lnTo>
                  <a:lnTo>
                    <a:pt x="100777" y="326412"/>
                  </a:lnTo>
                  <a:lnTo>
                    <a:pt x="127883" y="331041"/>
                  </a:lnTo>
                  <a:lnTo>
                    <a:pt x="184728" y="358430"/>
                  </a:lnTo>
                  <a:lnTo>
                    <a:pt x="237923" y="379180"/>
                  </a:lnTo>
                  <a:lnTo>
                    <a:pt x="287519" y="394030"/>
                  </a:lnTo>
                  <a:lnTo>
                    <a:pt x="311707" y="397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54533" y="1996592"/>
              <a:ext cx="384981" cy="481716"/>
            </a:xfrm>
            <a:custGeom>
              <a:avLst/>
              <a:gdLst/>
              <a:ahLst/>
              <a:cxnLst/>
              <a:rect l="0" t="0" r="0" b="0"/>
              <a:pathLst>
                <a:path w="384981" h="481716">
                  <a:moveTo>
                    <a:pt x="114669" y="24879"/>
                  </a:moveTo>
                  <a:lnTo>
                    <a:pt x="96688" y="40520"/>
                  </a:lnTo>
                  <a:lnTo>
                    <a:pt x="71517" y="54730"/>
                  </a:lnTo>
                  <a:lnTo>
                    <a:pt x="49890" y="80127"/>
                  </a:lnTo>
                  <a:lnTo>
                    <a:pt x="16661" y="142091"/>
                  </a:lnTo>
                  <a:lnTo>
                    <a:pt x="4651" y="180751"/>
                  </a:lnTo>
                  <a:lnTo>
                    <a:pt x="0" y="238856"/>
                  </a:lnTo>
                  <a:lnTo>
                    <a:pt x="4670" y="300723"/>
                  </a:lnTo>
                  <a:lnTo>
                    <a:pt x="19198" y="358004"/>
                  </a:lnTo>
                  <a:lnTo>
                    <a:pt x="53436" y="411259"/>
                  </a:lnTo>
                  <a:lnTo>
                    <a:pt x="93995" y="450331"/>
                  </a:lnTo>
                  <a:lnTo>
                    <a:pt x="136971" y="472174"/>
                  </a:lnTo>
                  <a:lnTo>
                    <a:pt x="175739" y="481715"/>
                  </a:lnTo>
                  <a:lnTo>
                    <a:pt x="203033" y="480211"/>
                  </a:lnTo>
                  <a:lnTo>
                    <a:pt x="239116" y="467198"/>
                  </a:lnTo>
                  <a:lnTo>
                    <a:pt x="300539" y="428174"/>
                  </a:lnTo>
                  <a:lnTo>
                    <a:pt x="320500" y="408062"/>
                  </a:lnTo>
                  <a:lnTo>
                    <a:pt x="352379" y="357023"/>
                  </a:lnTo>
                  <a:lnTo>
                    <a:pt x="372801" y="301881"/>
                  </a:lnTo>
                  <a:lnTo>
                    <a:pt x="384980" y="245929"/>
                  </a:lnTo>
                  <a:lnTo>
                    <a:pt x="384274" y="203849"/>
                  </a:lnTo>
                  <a:lnTo>
                    <a:pt x="373536" y="161745"/>
                  </a:lnTo>
                  <a:lnTo>
                    <a:pt x="343358" y="105597"/>
                  </a:lnTo>
                  <a:lnTo>
                    <a:pt x="293266" y="46860"/>
                  </a:lnTo>
                  <a:lnTo>
                    <a:pt x="271254" y="27630"/>
                  </a:lnTo>
                  <a:lnTo>
                    <a:pt x="218996" y="5752"/>
                  </a:lnTo>
                  <a:lnTo>
                    <a:pt x="191452" y="0"/>
                  </a:lnTo>
                  <a:lnTo>
                    <a:pt x="135642" y="5840"/>
                  </a:lnTo>
                  <a:lnTo>
                    <a:pt x="93612" y="143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20685" y="1989886"/>
              <a:ext cx="381498" cy="439431"/>
            </a:xfrm>
            <a:custGeom>
              <a:avLst/>
              <a:gdLst/>
              <a:ahLst/>
              <a:cxnLst/>
              <a:rect l="0" t="0" r="0" b="0"/>
              <a:pathLst>
                <a:path w="381498" h="439431">
                  <a:moveTo>
                    <a:pt x="132828" y="0"/>
                  </a:moveTo>
                  <a:lnTo>
                    <a:pt x="76432" y="57565"/>
                  </a:lnTo>
                  <a:lnTo>
                    <a:pt x="41548" y="111522"/>
                  </a:lnTo>
                  <a:lnTo>
                    <a:pt x="14668" y="166655"/>
                  </a:lnTo>
                  <a:lnTo>
                    <a:pt x="0" y="229538"/>
                  </a:lnTo>
                  <a:lnTo>
                    <a:pt x="274" y="273122"/>
                  </a:lnTo>
                  <a:lnTo>
                    <a:pt x="10848" y="329770"/>
                  </a:lnTo>
                  <a:lnTo>
                    <a:pt x="31955" y="366381"/>
                  </a:lnTo>
                  <a:lnTo>
                    <a:pt x="94577" y="416828"/>
                  </a:lnTo>
                  <a:lnTo>
                    <a:pt x="129033" y="432860"/>
                  </a:lnTo>
                  <a:lnTo>
                    <a:pt x="168878" y="439430"/>
                  </a:lnTo>
                  <a:lnTo>
                    <a:pt x="210320" y="435788"/>
                  </a:lnTo>
                  <a:lnTo>
                    <a:pt x="266244" y="414501"/>
                  </a:lnTo>
                  <a:lnTo>
                    <a:pt x="305980" y="387587"/>
                  </a:lnTo>
                  <a:lnTo>
                    <a:pt x="333610" y="356216"/>
                  </a:lnTo>
                  <a:lnTo>
                    <a:pt x="363908" y="304287"/>
                  </a:lnTo>
                  <a:lnTo>
                    <a:pt x="375910" y="275618"/>
                  </a:lnTo>
                  <a:lnTo>
                    <a:pt x="381497" y="227764"/>
                  </a:lnTo>
                  <a:lnTo>
                    <a:pt x="373497" y="165959"/>
                  </a:lnTo>
                  <a:lnTo>
                    <a:pt x="366134" y="135761"/>
                  </a:lnTo>
                  <a:lnTo>
                    <a:pt x="347665" y="104436"/>
                  </a:lnTo>
                  <a:lnTo>
                    <a:pt x="300459" y="58119"/>
                  </a:lnTo>
                  <a:lnTo>
                    <a:pt x="237080" y="32769"/>
                  </a:lnTo>
                  <a:lnTo>
                    <a:pt x="208408" y="27432"/>
                  </a:lnTo>
                  <a:lnTo>
                    <a:pt x="154819" y="30418"/>
                  </a:lnTo>
                  <a:lnTo>
                    <a:pt x="132828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03546" y="2000414"/>
              <a:ext cx="403899" cy="438098"/>
            </a:xfrm>
            <a:custGeom>
              <a:avLst/>
              <a:gdLst/>
              <a:ahLst/>
              <a:cxnLst/>
              <a:rect l="0" t="0" r="0" b="0"/>
              <a:pathLst>
                <a:path w="403899" h="438098">
                  <a:moveTo>
                    <a:pt x="155334" y="21057"/>
                  </a:moveTo>
                  <a:lnTo>
                    <a:pt x="111372" y="35711"/>
                  </a:lnTo>
                  <a:lnTo>
                    <a:pt x="94462" y="48627"/>
                  </a:lnTo>
                  <a:lnTo>
                    <a:pt x="50251" y="100643"/>
                  </a:lnTo>
                  <a:lnTo>
                    <a:pt x="23387" y="157316"/>
                  </a:lnTo>
                  <a:lnTo>
                    <a:pt x="4612" y="216079"/>
                  </a:lnTo>
                  <a:lnTo>
                    <a:pt x="0" y="270626"/>
                  </a:lnTo>
                  <a:lnTo>
                    <a:pt x="3629" y="298483"/>
                  </a:lnTo>
                  <a:lnTo>
                    <a:pt x="23427" y="340474"/>
                  </a:lnTo>
                  <a:lnTo>
                    <a:pt x="51520" y="376962"/>
                  </a:lnTo>
                  <a:lnTo>
                    <a:pt x="114338" y="419944"/>
                  </a:lnTo>
                  <a:lnTo>
                    <a:pt x="141793" y="432307"/>
                  </a:lnTo>
                  <a:lnTo>
                    <a:pt x="183557" y="438097"/>
                  </a:lnTo>
                  <a:lnTo>
                    <a:pt x="224398" y="431753"/>
                  </a:lnTo>
                  <a:lnTo>
                    <a:pt x="258076" y="415576"/>
                  </a:lnTo>
                  <a:lnTo>
                    <a:pt x="314117" y="366931"/>
                  </a:lnTo>
                  <a:lnTo>
                    <a:pt x="368102" y="304019"/>
                  </a:lnTo>
                  <a:lnTo>
                    <a:pt x="394112" y="251733"/>
                  </a:lnTo>
                  <a:lnTo>
                    <a:pt x="403898" y="210288"/>
                  </a:lnTo>
                  <a:lnTo>
                    <a:pt x="403678" y="168372"/>
                  </a:lnTo>
                  <a:lnTo>
                    <a:pt x="397901" y="141513"/>
                  </a:lnTo>
                  <a:lnTo>
                    <a:pt x="368543" y="84839"/>
                  </a:lnTo>
                  <a:lnTo>
                    <a:pt x="339996" y="50640"/>
                  </a:lnTo>
                  <a:lnTo>
                    <a:pt x="291566" y="14237"/>
                  </a:lnTo>
                  <a:lnTo>
                    <a:pt x="267745" y="6327"/>
                  </a:lnTo>
                  <a:lnTo>
                    <a:pt x="214324" y="1250"/>
                  </a:lnTo>
                  <a:lnTo>
                    <a:pt x="1553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69533" y="2232041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3299" y="16788"/>
                  </a:lnTo>
                  <a:lnTo>
                    <a:pt x="71608" y="23333"/>
                  </a:lnTo>
                  <a:lnTo>
                    <a:pt x="29796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32704" y="2105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95875" y="2421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14314" y="1916186"/>
              <a:ext cx="358685" cy="509491"/>
            </a:xfrm>
            <a:custGeom>
              <a:avLst/>
              <a:gdLst/>
              <a:ahLst/>
              <a:cxnLst/>
              <a:rect l="0" t="0" r="0" b="0"/>
              <a:pathLst>
                <a:path w="358685" h="509491">
                  <a:moveTo>
                    <a:pt x="186929" y="0"/>
                  </a:moveTo>
                  <a:lnTo>
                    <a:pt x="134389" y="55659"/>
                  </a:lnTo>
                  <a:lnTo>
                    <a:pt x="90749" y="117454"/>
                  </a:lnTo>
                  <a:lnTo>
                    <a:pt x="63057" y="177006"/>
                  </a:lnTo>
                  <a:lnTo>
                    <a:pt x="36129" y="231367"/>
                  </a:lnTo>
                  <a:lnTo>
                    <a:pt x="19188" y="283048"/>
                  </a:lnTo>
                  <a:lnTo>
                    <a:pt x="4576" y="343040"/>
                  </a:lnTo>
                  <a:lnTo>
                    <a:pt x="0" y="397091"/>
                  </a:lnTo>
                  <a:lnTo>
                    <a:pt x="7411" y="437671"/>
                  </a:lnTo>
                  <a:lnTo>
                    <a:pt x="17846" y="461242"/>
                  </a:lnTo>
                  <a:lnTo>
                    <a:pt x="36521" y="480297"/>
                  </a:lnTo>
                  <a:lnTo>
                    <a:pt x="60420" y="494225"/>
                  </a:lnTo>
                  <a:lnTo>
                    <a:pt x="122119" y="509490"/>
                  </a:lnTo>
                  <a:lnTo>
                    <a:pt x="160447" y="508409"/>
                  </a:lnTo>
                  <a:lnTo>
                    <a:pt x="214150" y="490327"/>
                  </a:lnTo>
                  <a:lnTo>
                    <a:pt x="256647" y="471158"/>
                  </a:lnTo>
                  <a:lnTo>
                    <a:pt x="283626" y="445709"/>
                  </a:lnTo>
                  <a:lnTo>
                    <a:pt x="326179" y="388847"/>
                  </a:lnTo>
                  <a:lnTo>
                    <a:pt x="356666" y="327908"/>
                  </a:lnTo>
                  <a:lnTo>
                    <a:pt x="358684" y="306004"/>
                  </a:lnTo>
                  <a:lnTo>
                    <a:pt x="354512" y="285741"/>
                  </a:lnTo>
                  <a:lnTo>
                    <a:pt x="344859" y="268936"/>
                  </a:lnTo>
                  <a:lnTo>
                    <a:pt x="329650" y="256787"/>
                  </a:lnTo>
                  <a:lnTo>
                    <a:pt x="320680" y="251910"/>
                  </a:lnTo>
                  <a:lnTo>
                    <a:pt x="295117" y="249611"/>
                  </a:lnTo>
                  <a:lnTo>
                    <a:pt x="265428" y="253658"/>
                  </a:lnTo>
                  <a:lnTo>
                    <a:pt x="222406" y="270260"/>
                  </a:lnTo>
                  <a:lnTo>
                    <a:pt x="165948" y="306719"/>
                  </a:lnTo>
                  <a:lnTo>
                    <a:pt x="102701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569160" y="2453139"/>
              <a:ext cx="50056" cy="210571"/>
            </a:xfrm>
            <a:custGeom>
              <a:avLst/>
              <a:gdLst/>
              <a:ahLst/>
              <a:cxnLst/>
              <a:rect l="0" t="0" r="0" b="0"/>
              <a:pathLst>
                <a:path w="50056" h="210571">
                  <a:moveTo>
                    <a:pt x="0" y="0"/>
                  </a:moveTo>
                  <a:lnTo>
                    <a:pt x="16811" y="19151"/>
                  </a:lnTo>
                  <a:lnTo>
                    <a:pt x="43909" y="73218"/>
                  </a:lnTo>
                  <a:lnTo>
                    <a:pt x="50055" y="116321"/>
                  </a:lnTo>
                  <a:lnTo>
                    <a:pt x="46287" y="160548"/>
                  </a:lnTo>
                  <a:lnTo>
                    <a:pt x="37730" y="182879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Freeform 37"/>
          <p:cNvSpPr/>
          <p:nvPr/>
        </p:nvSpPr>
        <p:spPr>
          <a:xfrm>
            <a:off x="3516518" y="3232288"/>
            <a:ext cx="385565" cy="505329"/>
          </a:xfrm>
          <a:custGeom>
            <a:avLst/>
            <a:gdLst/>
            <a:ahLst/>
            <a:cxnLst/>
            <a:rect l="0" t="0" r="0" b="0"/>
            <a:pathLst>
              <a:path w="385565" h="505329">
                <a:moveTo>
                  <a:pt x="0" y="31546"/>
                </a:moveTo>
                <a:lnTo>
                  <a:pt x="55045" y="14757"/>
                </a:lnTo>
                <a:lnTo>
                  <a:pt x="106453" y="11332"/>
                </a:lnTo>
                <a:lnTo>
                  <a:pt x="167257" y="5066"/>
                </a:lnTo>
                <a:lnTo>
                  <a:pt x="218273" y="1473"/>
                </a:lnTo>
                <a:lnTo>
                  <a:pt x="270434" y="409"/>
                </a:lnTo>
                <a:lnTo>
                  <a:pt x="322934" y="93"/>
                </a:lnTo>
                <a:lnTo>
                  <a:pt x="369945" y="0"/>
                </a:lnTo>
                <a:lnTo>
                  <a:pt x="378821" y="3496"/>
                </a:lnTo>
                <a:lnTo>
                  <a:pt x="383569" y="9337"/>
                </a:lnTo>
                <a:lnTo>
                  <a:pt x="385564" y="16740"/>
                </a:lnTo>
                <a:lnTo>
                  <a:pt x="383385" y="24015"/>
                </a:lnTo>
                <a:lnTo>
                  <a:pt x="343851" y="81067"/>
                </a:lnTo>
                <a:lnTo>
                  <a:pt x="301810" y="137635"/>
                </a:lnTo>
                <a:lnTo>
                  <a:pt x="252467" y="200073"/>
                </a:lnTo>
                <a:lnTo>
                  <a:pt x="208923" y="258243"/>
                </a:lnTo>
                <a:lnTo>
                  <a:pt x="169300" y="312718"/>
                </a:lnTo>
                <a:lnTo>
                  <a:pt x="134611" y="368539"/>
                </a:lnTo>
                <a:lnTo>
                  <a:pt x="99899" y="424626"/>
                </a:lnTo>
                <a:lnTo>
                  <a:pt x="66505" y="480229"/>
                </a:lnTo>
                <a:lnTo>
                  <a:pt x="52642" y="5053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3790259" y="2568953"/>
            <a:ext cx="1010736" cy="73701"/>
            <a:chOff x="3790259" y="2568953"/>
            <a:chExt cx="1010736" cy="73701"/>
          </a:xfrm>
        </p:grpSpPr>
        <p:sp>
          <p:nvSpPr>
            <p:cNvPr id="39" name="Freeform 38"/>
            <p:cNvSpPr/>
            <p:nvPr/>
          </p:nvSpPr>
          <p:spPr>
            <a:xfrm>
              <a:off x="3790259" y="2600538"/>
              <a:ext cx="221099" cy="42116"/>
            </a:xfrm>
            <a:custGeom>
              <a:avLst/>
              <a:gdLst/>
              <a:ahLst/>
              <a:cxnLst/>
              <a:rect l="0" t="0" r="0" b="0"/>
              <a:pathLst>
                <a:path w="221099" h="42116">
                  <a:moveTo>
                    <a:pt x="221098" y="42115"/>
                  </a:moveTo>
                  <a:lnTo>
                    <a:pt x="168071" y="27460"/>
                  </a:lnTo>
                  <a:lnTo>
                    <a:pt x="117860" y="15087"/>
                  </a:lnTo>
                  <a:lnTo>
                    <a:pt x="54529" y="55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179813" y="2568953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33298" y="4269"/>
                  </a:lnTo>
                  <a:lnTo>
                    <a:pt x="74727" y="843"/>
                  </a:lnTo>
                  <a:lnTo>
                    <a:pt x="35010" y="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00953" y="2579481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31586"/>
                  </a:moveTo>
                  <a:lnTo>
                    <a:pt x="147014" y="7867"/>
                  </a:lnTo>
                  <a:lnTo>
                    <a:pt x="98932" y="2331"/>
                  </a:lnTo>
                  <a:lnTo>
                    <a:pt x="45821" y="6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920012" y="3237632"/>
            <a:ext cx="1109922" cy="560273"/>
            <a:chOff x="3920012" y="3237632"/>
            <a:chExt cx="1109922" cy="560273"/>
          </a:xfrm>
        </p:grpSpPr>
        <p:sp>
          <p:nvSpPr>
            <p:cNvPr id="43" name="Freeform 42"/>
            <p:cNvSpPr/>
            <p:nvPr/>
          </p:nvSpPr>
          <p:spPr>
            <a:xfrm>
              <a:off x="3920012" y="3280959"/>
              <a:ext cx="489587" cy="516946"/>
            </a:xfrm>
            <a:custGeom>
              <a:avLst/>
              <a:gdLst/>
              <a:ahLst/>
              <a:cxnLst/>
              <a:rect l="0" t="0" r="0" b="0"/>
              <a:pathLst>
                <a:path w="489587" h="516946">
                  <a:moveTo>
                    <a:pt x="207159" y="35517"/>
                  </a:moveTo>
                  <a:lnTo>
                    <a:pt x="147218" y="61881"/>
                  </a:lnTo>
                  <a:lnTo>
                    <a:pt x="121418" y="82843"/>
                  </a:lnTo>
                  <a:lnTo>
                    <a:pt x="70247" y="142430"/>
                  </a:lnTo>
                  <a:lnTo>
                    <a:pt x="32140" y="196981"/>
                  </a:lnTo>
                  <a:lnTo>
                    <a:pt x="12103" y="251898"/>
                  </a:lnTo>
                  <a:lnTo>
                    <a:pt x="0" y="309019"/>
                  </a:lnTo>
                  <a:lnTo>
                    <a:pt x="719" y="351301"/>
                  </a:lnTo>
                  <a:lnTo>
                    <a:pt x="15850" y="413148"/>
                  </a:lnTo>
                  <a:lnTo>
                    <a:pt x="46409" y="467002"/>
                  </a:lnTo>
                  <a:lnTo>
                    <a:pt x="72572" y="493128"/>
                  </a:lnTo>
                  <a:lnTo>
                    <a:pt x="102550" y="510097"/>
                  </a:lnTo>
                  <a:lnTo>
                    <a:pt x="144838" y="516945"/>
                  </a:lnTo>
                  <a:lnTo>
                    <a:pt x="203124" y="510853"/>
                  </a:lnTo>
                  <a:lnTo>
                    <a:pt x="256578" y="495265"/>
                  </a:lnTo>
                  <a:lnTo>
                    <a:pt x="319255" y="454809"/>
                  </a:lnTo>
                  <a:lnTo>
                    <a:pt x="380715" y="403771"/>
                  </a:lnTo>
                  <a:lnTo>
                    <a:pt x="426015" y="353447"/>
                  </a:lnTo>
                  <a:lnTo>
                    <a:pt x="458707" y="298446"/>
                  </a:lnTo>
                  <a:lnTo>
                    <a:pt x="482105" y="242522"/>
                  </a:lnTo>
                  <a:lnTo>
                    <a:pt x="489586" y="186415"/>
                  </a:lnTo>
                  <a:lnTo>
                    <a:pt x="487944" y="133391"/>
                  </a:lnTo>
                  <a:lnTo>
                    <a:pt x="472252" y="78042"/>
                  </a:lnTo>
                  <a:lnTo>
                    <a:pt x="448299" y="38718"/>
                  </a:lnTo>
                  <a:lnTo>
                    <a:pt x="433655" y="24072"/>
                  </a:lnTo>
                  <a:lnTo>
                    <a:pt x="385468" y="1226"/>
                  </a:lnTo>
                  <a:lnTo>
                    <a:pt x="361666" y="0"/>
                  </a:lnTo>
                  <a:lnTo>
                    <a:pt x="321959" y="9006"/>
                  </a:lnTo>
                  <a:lnTo>
                    <a:pt x="263394" y="30119"/>
                  </a:lnTo>
                  <a:lnTo>
                    <a:pt x="238744" y="35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530398" y="3237632"/>
              <a:ext cx="499536" cy="539343"/>
            </a:xfrm>
            <a:custGeom>
              <a:avLst/>
              <a:gdLst/>
              <a:ahLst/>
              <a:cxnLst/>
              <a:rect l="0" t="0" r="0" b="0"/>
              <a:pathLst>
                <a:path w="499536" h="539343">
                  <a:moveTo>
                    <a:pt x="175840" y="47259"/>
                  </a:moveTo>
                  <a:lnTo>
                    <a:pt x="115899" y="83176"/>
                  </a:lnTo>
                  <a:lnTo>
                    <a:pt x="90100" y="104824"/>
                  </a:lnTo>
                  <a:lnTo>
                    <a:pt x="47334" y="163504"/>
                  </a:lnTo>
                  <a:lnTo>
                    <a:pt x="25571" y="221361"/>
                  </a:lnTo>
                  <a:lnTo>
                    <a:pt x="11020" y="275798"/>
                  </a:lnTo>
                  <a:lnTo>
                    <a:pt x="0" y="334731"/>
                  </a:lnTo>
                  <a:lnTo>
                    <a:pt x="3066" y="396762"/>
                  </a:lnTo>
                  <a:lnTo>
                    <a:pt x="16107" y="445669"/>
                  </a:lnTo>
                  <a:lnTo>
                    <a:pt x="34665" y="477262"/>
                  </a:lnTo>
                  <a:lnTo>
                    <a:pt x="76314" y="516850"/>
                  </a:lnTo>
                  <a:lnTo>
                    <a:pt x="109436" y="532797"/>
                  </a:lnTo>
                  <a:lnTo>
                    <a:pt x="154475" y="539342"/>
                  </a:lnTo>
                  <a:lnTo>
                    <a:pt x="205285" y="533148"/>
                  </a:lnTo>
                  <a:lnTo>
                    <a:pt x="259786" y="517277"/>
                  </a:lnTo>
                  <a:lnTo>
                    <a:pt x="323214" y="472733"/>
                  </a:lnTo>
                  <a:lnTo>
                    <a:pt x="386408" y="415212"/>
                  </a:lnTo>
                  <a:lnTo>
                    <a:pt x="443992" y="352538"/>
                  </a:lnTo>
                  <a:lnTo>
                    <a:pt x="482414" y="289410"/>
                  </a:lnTo>
                  <a:lnTo>
                    <a:pt x="497097" y="244960"/>
                  </a:lnTo>
                  <a:lnTo>
                    <a:pt x="499535" y="201243"/>
                  </a:lnTo>
                  <a:lnTo>
                    <a:pt x="490471" y="150725"/>
                  </a:lnTo>
                  <a:lnTo>
                    <a:pt x="477684" y="113011"/>
                  </a:lnTo>
                  <a:lnTo>
                    <a:pt x="452402" y="74415"/>
                  </a:lnTo>
                  <a:lnTo>
                    <a:pt x="401851" y="20874"/>
                  </a:lnTo>
                  <a:lnTo>
                    <a:pt x="380795" y="12136"/>
                  </a:lnTo>
                  <a:lnTo>
                    <a:pt x="321546" y="0"/>
                  </a:lnTo>
                  <a:lnTo>
                    <a:pt x="258347" y="6902"/>
                  </a:lnTo>
                  <a:lnTo>
                    <a:pt x="213155" y="19313"/>
                  </a:lnTo>
                  <a:lnTo>
                    <a:pt x="155265" y="50057"/>
                  </a:lnTo>
                  <a:lnTo>
                    <a:pt x="93062" y="80484"/>
                  </a:lnTo>
                  <a:lnTo>
                    <a:pt x="60027" y="999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5098387" y="3307114"/>
            <a:ext cx="522608" cy="512014"/>
          </a:xfrm>
          <a:custGeom>
            <a:avLst/>
            <a:gdLst/>
            <a:ahLst/>
            <a:cxnLst/>
            <a:rect l="0" t="0" r="0" b="0"/>
            <a:pathLst>
              <a:path w="522608" h="512014">
                <a:moveTo>
                  <a:pt x="186919" y="51476"/>
                </a:moveTo>
                <a:lnTo>
                  <a:pt x="155636" y="61052"/>
                </a:lnTo>
                <a:lnTo>
                  <a:pt x="131896" y="79010"/>
                </a:lnTo>
                <a:lnTo>
                  <a:pt x="73367" y="138279"/>
                </a:lnTo>
                <a:lnTo>
                  <a:pt x="43476" y="183916"/>
                </a:lnTo>
                <a:lnTo>
                  <a:pt x="23447" y="236821"/>
                </a:lnTo>
                <a:lnTo>
                  <a:pt x="4618" y="293083"/>
                </a:lnTo>
                <a:lnTo>
                  <a:pt x="0" y="351278"/>
                </a:lnTo>
                <a:lnTo>
                  <a:pt x="7403" y="393641"/>
                </a:lnTo>
                <a:lnTo>
                  <a:pt x="23894" y="427769"/>
                </a:lnTo>
                <a:lnTo>
                  <a:pt x="44768" y="453219"/>
                </a:lnTo>
                <a:lnTo>
                  <a:pt x="92853" y="489920"/>
                </a:lnTo>
                <a:lnTo>
                  <a:pt x="135131" y="505559"/>
                </a:lnTo>
                <a:lnTo>
                  <a:pt x="184702" y="512013"/>
                </a:lnTo>
                <a:lnTo>
                  <a:pt x="245449" y="505788"/>
                </a:lnTo>
                <a:lnTo>
                  <a:pt x="299389" y="493293"/>
                </a:lnTo>
                <a:lnTo>
                  <a:pt x="362170" y="467670"/>
                </a:lnTo>
                <a:lnTo>
                  <a:pt x="418054" y="428233"/>
                </a:lnTo>
                <a:lnTo>
                  <a:pt x="476084" y="367132"/>
                </a:lnTo>
                <a:lnTo>
                  <a:pt x="504694" y="324008"/>
                </a:lnTo>
                <a:lnTo>
                  <a:pt x="517640" y="285215"/>
                </a:lnTo>
                <a:lnTo>
                  <a:pt x="522607" y="230185"/>
                </a:lnTo>
                <a:lnTo>
                  <a:pt x="518000" y="168665"/>
                </a:lnTo>
                <a:lnTo>
                  <a:pt x="509105" y="128703"/>
                </a:lnTo>
                <a:lnTo>
                  <a:pt x="472369" y="72998"/>
                </a:lnTo>
                <a:lnTo>
                  <a:pt x="456505" y="54023"/>
                </a:lnTo>
                <a:lnTo>
                  <a:pt x="401881" y="22580"/>
                </a:lnTo>
                <a:lnTo>
                  <a:pt x="355072" y="4737"/>
                </a:lnTo>
                <a:lnTo>
                  <a:pt x="298859" y="0"/>
                </a:lnTo>
                <a:lnTo>
                  <a:pt x="265916" y="1692"/>
                </a:lnTo>
                <a:lnTo>
                  <a:pt x="203346" y="18722"/>
                </a:lnTo>
                <a:lnTo>
                  <a:pt x="145581" y="38454"/>
                </a:lnTo>
                <a:lnTo>
                  <a:pt x="102690" y="6200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3716559" y="3748145"/>
            <a:ext cx="51180" cy="221099"/>
          </a:xfrm>
          <a:custGeom>
            <a:avLst/>
            <a:gdLst/>
            <a:ahLst/>
            <a:cxnLst/>
            <a:rect l="0" t="0" r="0" b="0"/>
            <a:pathLst>
              <a:path w="51180" h="221099">
                <a:moveTo>
                  <a:pt x="42114" y="0"/>
                </a:moveTo>
                <a:lnTo>
                  <a:pt x="47703" y="58617"/>
                </a:lnTo>
                <a:lnTo>
                  <a:pt x="51179" y="98996"/>
                </a:lnTo>
                <a:lnTo>
                  <a:pt x="45753" y="123546"/>
                </a:lnTo>
                <a:lnTo>
                  <a:pt x="23876" y="178616"/>
                </a:lnTo>
                <a:lnTo>
                  <a:pt x="0" y="2210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2931130" y="2916393"/>
            <a:ext cx="3320043" cy="1337114"/>
          </a:xfrm>
          <a:custGeom>
            <a:avLst/>
            <a:gdLst/>
            <a:ahLst/>
            <a:cxnLst/>
            <a:rect l="0" t="0" r="0" b="0"/>
            <a:pathLst>
              <a:path w="3320043" h="1337114">
                <a:moveTo>
                  <a:pt x="1364496" y="0"/>
                </a:moveTo>
                <a:lnTo>
                  <a:pt x="1321805" y="3120"/>
                </a:lnTo>
                <a:lnTo>
                  <a:pt x="1260089" y="10723"/>
                </a:lnTo>
                <a:lnTo>
                  <a:pt x="1211769" y="17475"/>
                </a:lnTo>
                <a:lnTo>
                  <a:pt x="1159237" y="21166"/>
                </a:lnTo>
                <a:lnTo>
                  <a:pt x="1099738" y="30318"/>
                </a:lnTo>
                <a:lnTo>
                  <a:pt x="1037655" y="46158"/>
                </a:lnTo>
                <a:lnTo>
                  <a:pt x="995795" y="54830"/>
                </a:lnTo>
                <a:lnTo>
                  <a:pt x="950675" y="65703"/>
                </a:lnTo>
                <a:lnTo>
                  <a:pt x="903325" y="78335"/>
                </a:lnTo>
                <a:lnTo>
                  <a:pt x="854985" y="91747"/>
                </a:lnTo>
                <a:lnTo>
                  <a:pt x="806204" y="108627"/>
                </a:lnTo>
                <a:lnTo>
                  <a:pt x="757228" y="126658"/>
                </a:lnTo>
                <a:lnTo>
                  <a:pt x="708164" y="142470"/>
                </a:lnTo>
                <a:lnTo>
                  <a:pt x="662182" y="160416"/>
                </a:lnTo>
                <a:lnTo>
                  <a:pt x="617179" y="180091"/>
                </a:lnTo>
                <a:lnTo>
                  <a:pt x="569881" y="200533"/>
                </a:lnTo>
                <a:lnTo>
                  <a:pt x="524684" y="218198"/>
                </a:lnTo>
                <a:lnTo>
                  <a:pt x="481199" y="235017"/>
                </a:lnTo>
                <a:lnTo>
                  <a:pt x="418427" y="265387"/>
                </a:lnTo>
                <a:lnTo>
                  <a:pt x="361093" y="302332"/>
                </a:lnTo>
                <a:lnTo>
                  <a:pt x="301341" y="337195"/>
                </a:lnTo>
                <a:lnTo>
                  <a:pt x="246072" y="376640"/>
                </a:lnTo>
                <a:lnTo>
                  <a:pt x="193821" y="417964"/>
                </a:lnTo>
                <a:lnTo>
                  <a:pt x="133652" y="476968"/>
                </a:lnTo>
                <a:lnTo>
                  <a:pt x="76706" y="539013"/>
                </a:lnTo>
                <a:lnTo>
                  <a:pt x="37208" y="596329"/>
                </a:lnTo>
                <a:lnTo>
                  <a:pt x="9995" y="652711"/>
                </a:lnTo>
                <a:lnTo>
                  <a:pt x="0" y="704223"/>
                </a:lnTo>
                <a:lnTo>
                  <a:pt x="159" y="758871"/>
                </a:lnTo>
                <a:lnTo>
                  <a:pt x="10734" y="800409"/>
                </a:lnTo>
                <a:lnTo>
                  <a:pt x="35931" y="861983"/>
                </a:lnTo>
                <a:lnTo>
                  <a:pt x="81146" y="915801"/>
                </a:lnTo>
                <a:lnTo>
                  <a:pt x="143290" y="979135"/>
                </a:lnTo>
                <a:lnTo>
                  <a:pt x="194900" y="1020092"/>
                </a:lnTo>
                <a:lnTo>
                  <a:pt x="257087" y="1055045"/>
                </a:lnTo>
                <a:lnTo>
                  <a:pt x="320367" y="1095398"/>
                </a:lnTo>
                <a:lnTo>
                  <a:pt x="371812" y="1126678"/>
                </a:lnTo>
                <a:lnTo>
                  <a:pt x="429689" y="1152584"/>
                </a:lnTo>
                <a:lnTo>
                  <a:pt x="491292" y="1175078"/>
                </a:lnTo>
                <a:lnTo>
                  <a:pt x="553998" y="1196560"/>
                </a:lnTo>
                <a:lnTo>
                  <a:pt x="617031" y="1217744"/>
                </a:lnTo>
                <a:lnTo>
                  <a:pt x="662232" y="1231811"/>
                </a:lnTo>
                <a:lnTo>
                  <a:pt x="709618" y="1245862"/>
                </a:lnTo>
                <a:lnTo>
                  <a:pt x="757974" y="1259906"/>
                </a:lnTo>
                <a:lnTo>
                  <a:pt x="806762" y="1270827"/>
                </a:lnTo>
                <a:lnTo>
                  <a:pt x="855742" y="1279581"/>
                </a:lnTo>
                <a:lnTo>
                  <a:pt x="904807" y="1287370"/>
                </a:lnTo>
                <a:lnTo>
                  <a:pt x="957029" y="1294732"/>
                </a:lnTo>
                <a:lnTo>
                  <a:pt x="1010265" y="1300733"/>
                </a:lnTo>
                <a:lnTo>
                  <a:pt x="1061221" y="1303400"/>
                </a:lnTo>
                <a:lnTo>
                  <a:pt x="1114284" y="1307705"/>
                </a:lnTo>
                <a:lnTo>
                  <a:pt x="1169063" y="1313518"/>
                </a:lnTo>
                <a:lnTo>
                  <a:pt x="1224605" y="1320001"/>
                </a:lnTo>
                <a:lnTo>
                  <a:pt x="1280486" y="1326782"/>
                </a:lnTo>
                <a:lnTo>
                  <a:pt x="1336517" y="1332525"/>
                </a:lnTo>
                <a:lnTo>
                  <a:pt x="1392615" y="1335078"/>
                </a:lnTo>
                <a:lnTo>
                  <a:pt x="1448744" y="1336212"/>
                </a:lnTo>
                <a:lnTo>
                  <a:pt x="1504885" y="1336717"/>
                </a:lnTo>
                <a:lnTo>
                  <a:pt x="1561033" y="1336941"/>
                </a:lnTo>
                <a:lnTo>
                  <a:pt x="1617183" y="1337040"/>
                </a:lnTo>
                <a:lnTo>
                  <a:pt x="1673333" y="1337084"/>
                </a:lnTo>
                <a:lnTo>
                  <a:pt x="1729485" y="1337104"/>
                </a:lnTo>
                <a:lnTo>
                  <a:pt x="1785637" y="1337113"/>
                </a:lnTo>
                <a:lnTo>
                  <a:pt x="1841789" y="1335947"/>
                </a:lnTo>
                <a:lnTo>
                  <a:pt x="1897941" y="1331529"/>
                </a:lnTo>
                <a:lnTo>
                  <a:pt x="1954093" y="1328786"/>
                </a:lnTo>
                <a:lnTo>
                  <a:pt x="2009075" y="1326397"/>
                </a:lnTo>
                <a:lnTo>
                  <a:pt x="2060807" y="1321435"/>
                </a:lnTo>
                <a:lnTo>
                  <a:pt x="2114215" y="1315331"/>
                </a:lnTo>
                <a:lnTo>
                  <a:pt x="2167978" y="1308718"/>
                </a:lnTo>
                <a:lnTo>
                  <a:pt x="2219168" y="1301880"/>
                </a:lnTo>
                <a:lnTo>
                  <a:pt x="2269216" y="1298061"/>
                </a:lnTo>
                <a:lnTo>
                  <a:pt x="2319925" y="1295194"/>
                </a:lnTo>
                <a:lnTo>
                  <a:pt x="2373658" y="1290020"/>
                </a:lnTo>
                <a:lnTo>
                  <a:pt x="2425615" y="1283821"/>
                </a:lnTo>
                <a:lnTo>
                  <a:pt x="2476003" y="1277167"/>
                </a:lnTo>
                <a:lnTo>
                  <a:pt x="2525695" y="1270309"/>
                </a:lnTo>
                <a:lnTo>
                  <a:pt x="2575075" y="1263362"/>
                </a:lnTo>
                <a:lnTo>
                  <a:pt x="2624319" y="1256375"/>
                </a:lnTo>
                <a:lnTo>
                  <a:pt x="2673501" y="1249371"/>
                </a:lnTo>
                <a:lnTo>
                  <a:pt x="2722655" y="1245478"/>
                </a:lnTo>
                <a:lnTo>
                  <a:pt x="2771798" y="1242577"/>
                </a:lnTo>
                <a:lnTo>
                  <a:pt x="2820935" y="1237389"/>
                </a:lnTo>
                <a:lnTo>
                  <a:pt x="2866951" y="1228064"/>
                </a:lnTo>
                <a:lnTo>
                  <a:pt x="2911968" y="1217291"/>
                </a:lnTo>
                <a:lnTo>
                  <a:pt x="2959272" y="1208603"/>
                </a:lnTo>
                <a:lnTo>
                  <a:pt x="3004473" y="1200842"/>
                </a:lnTo>
                <a:lnTo>
                  <a:pt x="3066262" y="1189897"/>
                </a:lnTo>
                <a:lnTo>
                  <a:pt x="3118495" y="1176125"/>
                </a:lnTo>
                <a:lnTo>
                  <a:pt x="3178066" y="1150510"/>
                </a:lnTo>
                <a:lnTo>
                  <a:pt x="3237533" y="1107608"/>
                </a:lnTo>
                <a:lnTo>
                  <a:pt x="3266728" y="1081943"/>
                </a:lnTo>
                <a:lnTo>
                  <a:pt x="3290197" y="1045872"/>
                </a:lnTo>
                <a:lnTo>
                  <a:pt x="3313498" y="992460"/>
                </a:lnTo>
                <a:lnTo>
                  <a:pt x="3320042" y="942150"/>
                </a:lnTo>
                <a:lnTo>
                  <a:pt x="3313847" y="886314"/>
                </a:lnTo>
                <a:lnTo>
                  <a:pt x="3297976" y="823093"/>
                </a:lnTo>
                <a:lnTo>
                  <a:pt x="3266077" y="765708"/>
                </a:lnTo>
                <a:lnTo>
                  <a:pt x="3227235" y="711861"/>
                </a:lnTo>
                <a:lnTo>
                  <a:pt x="3163839" y="650497"/>
                </a:lnTo>
                <a:lnTo>
                  <a:pt x="3108514" y="596167"/>
                </a:lnTo>
                <a:lnTo>
                  <a:pt x="3060954" y="559957"/>
                </a:lnTo>
                <a:lnTo>
                  <a:pt x="3009818" y="527002"/>
                </a:lnTo>
                <a:lnTo>
                  <a:pt x="2957622" y="489421"/>
                </a:lnTo>
                <a:lnTo>
                  <a:pt x="2916392" y="465526"/>
                </a:lnTo>
                <a:lnTo>
                  <a:pt x="2871941" y="443207"/>
                </a:lnTo>
                <a:lnTo>
                  <a:pt x="2828789" y="421589"/>
                </a:lnTo>
                <a:lnTo>
                  <a:pt x="2783094" y="400283"/>
                </a:lnTo>
                <a:lnTo>
                  <a:pt x="2735489" y="379115"/>
                </a:lnTo>
                <a:lnTo>
                  <a:pt x="2687035" y="358009"/>
                </a:lnTo>
                <a:lnTo>
                  <a:pt x="2635084" y="340049"/>
                </a:lnTo>
                <a:lnTo>
                  <a:pt x="2580799" y="323099"/>
                </a:lnTo>
                <a:lnTo>
                  <a:pt x="2525477" y="303867"/>
                </a:lnTo>
                <a:lnTo>
                  <a:pt x="2469694" y="286740"/>
                </a:lnTo>
                <a:lnTo>
                  <a:pt x="2412536" y="271330"/>
                </a:lnTo>
                <a:lnTo>
                  <a:pt x="2352037" y="256682"/>
                </a:lnTo>
                <a:lnTo>
                  <a:pt x="2290054" y="242373"/>
                </a:lnTo>
                <a:lnTo>
                  <a:pt x="2258785" y="235282"/>
                </a:lnTo>
                <a:lnTo>
                  <a:pt x="2226241" y="228214"/>
                </a:lnTo>
                <a:lnTo>
                  <a:pt x="2192847" y="221163"/>
                </a:lnTo>
                <a:lnTo>
                  <a:pt x="2158886" y="214123"/>
                </a:lnTo>
                <a:lnTo>
                  <a:pt x="2124546" y="207089"/>
                </a:lnTo>
                <a:lnTo>
                  <a:pt x="2089955" y="200061"/>
                </a:lnTo>
                <a:lnTo>
                  <a:pt x="2055196" y="193036"/>
                </a:lnTo>
                <a:lnTo>
                  <a:pt x="2020325" y="186012"/>
                </a:lnTo>
                <a:lnTo>
                  <a:pt x="1985379" y="178991"/>
                </a:lnTo>
                <a:lnTo>
                  <a:pt x="1950384" y="171970"/>
                </a:lnTo>
                <a:lnTo>
                  <a:pt x="1915355" y="164950"/>
                </a:lnTo>
                <a:lnTo>
                  <a:pt x="1880304" y="157930"/>
                </a:lnTo>
                <a:lnTo>
                  <a:pt x="1845239" y="150910"/>
                </a:lnTo>
                <a:lnTo>
                  <a:pt x="1808994" y="145061"/>
                </a:lnTo>
                <a:lnTo>
                  <a:pt x="1771962" y="139991"/>
                </a:lnTo>
                <a:lnTo>
                  <a:pt x="1734406" y="135442"/>
                </a:lnTo>
                <a:lnTo>
                  <a:pt x="1696501" y="131239"/>
                </a:lnTo>
                <a:lnTo>
                  <a:pt x="1658363" y="127267"/>
                </a:lnTo>
                <a:lnTo>
                  <a:pt x="1620069" y="123449"/>
                </a:lnTo>
                <a:lnTo>
                  <a:pt x="1581672" y="119734"/>
                </a:lnTo>
                <a:lnTo>
                  <a:pt x="1543205" y="116088"/>
                </a:lnTo>
                <a:lnTo>
                  <a:pt x="1504693" y="112487"/>
                </a:lnTo>
                <a:lnTo>
                  <a:pt x="1466150" y="110086"/>
                </a:lnTo>
                <a:lnTo>
                  <a:pt x="1427586" y="108486"/>
                </a:lnTo>
                <a:lnTo>
                  <a:pt x="1389009" y="107419"/>
                </a:lnTo>
                <a:lnTo>
                  <a:pt x="1349252" y="106708"/>
                </a:lnTo>
                <a:lnTo>
                  <a:pt x="1308710" y="106234"/>
                </a:lnTo>
                <a:lnTo>
                  <a:pt x="1267644" y="105918"/>
                </a:lnTo>
                <a:lnTo>
                  <a:pt x="1227399" y="105707"/>
                </a:lnTo>
                <a:lnTo>
                  <a:pt x="1187700" y="105566"/>
                </a:lnTo>
                <a:lnTo>
                  <a:pt x="1148366" y="105473"/>
                </a:lnTo>
                <a:lnTo>
                  <a:pt x="1108106" y="106580"/>
                </a:lnTo>
                <a:lnTo>
                  <a:pt x="1067227" y="108488"/>
                </a:lnTo>
                <a:lnTo>
                  <a:pt x="1025937" y="110930"/>
                </a:lnTo>
                <a:lnTo>
                  <a:pt x="987882" y="113728"/>
                </a:lnTo>
                <a:lnTo>
                  <a:pt x="951983" y="116763"/>
                </a:lnTo>
                <a:lnTo>
                  <a:pt x="917522" y="119956"/>
                </a:lnTo>
                <a:lnTo>
                  <a:pt x="860515" y="126623"/>
                </a:lnTo>
                <a:lnTo>
                  <a:pt x="807677" y="133835"/>
                </a:lnTo>
                <a:lnTo>
                  <a:pt x="785429" y="1368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410366" y="294797"/>
            <a:ext cx="3868602" cy="736996"/>
            <a:chOff x="2410366" y="294797"/>
            <a:chExt cx="3868602" cy="736996"/>
          </a:xfrm>
        </p:grpSpPr>
        <p:sp>
          <p:nvSpPr>
            <p:cNvPr id="2" name="Freeform 1"/>
            <p:cNvSpPr/>
            <p:nvPr/>
          </p:nvSpPr>
          <p:spPr>
            <a:xfrm>
              <a:off x="2653181" y="294797"/>
              <a:ext cx="21058" cy="547483"/>
            </a:xfrm>
            <a:custGeom>
              <a:avLst/>
              <a:gdLst/>
              <a:ahLst/>
              <a:cxnLst/>
              <a:rect l="0" t="0" r="0" b="0"/>
              <a:pathLst>
                <a:path w="21058" h="547483">
                  <a:moveTo>
                    <a:pt x="21057" y="0"/>
                  </a:moveTo>
                  <a:lnTo>
                    <a:pt x="13821" y="28726"/>
                  </a:lnTo>
                  <a:lnTo>
                    <a:pt x="10334" y="80262"/>
                  </a:lnTo>
                  <a:lnTo>
                    <a:pt x="3582" y="143364"/>
                  </a:lnTo>
                  <a:lnTo>
                    <a:pt x="1061" y="193257"/>
                  </a:lnTo>
                  <a:lnTo>
                    <a:pt x="209" y="252037"/>
                  </a:lnTo>
                  <a:lnTo>
                    <a:pt x="41" y="308709"/>
                  </a:lnTo>
                  <a:lnTo>
                    <a:pt x="7244" y="367303"/>
                  </a:lnTo>
                  <a:lnTo>
                    <a:pt x="9555" y="422736"/>
                  </a:lnTo>
                  <a:lnTo>
                    <a:pt x="9070" y="475555"/>
                  </a:lnTo>
                  <a:lnTo>
                    <a:pt x="2138" y="526559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10366" y="336911"/>
              <a:ext cx="242816" cy="286136"/>
            </a:xfrm>
            <a:custGeom>
              <a:avLst/>
              <a:gdLst/>
              <a:ahLst/>
              <a:cxnLst/>
              <a:rect l="0" t="0" r="0" b="0"/>
              <a:pathLst>
                <a:path w="242816" h="286136">
                  <a:moveTo>
                    <a:pt x="242815" y="157928"/>
                  </a:moveTo>
                  <a:lnTo>
                    <a:pt x="218768" y="167503"/>
                  </a:lnTo>
                  <a:lnTo>
                    <a:pt x="160813" y="210925"/>
                  </a:lnTo>
                  <a:lnTo>
                    <a:pt x="125361" y="238717"/>
                  </a:lnTo>
                  <a:lnTo>
                    <a:pt x="65810" y="265417"/>
                  </a:lnTo>
                  <a:lnTo>
                    <a:pt x="22108" y="286135"/>
                  </a:lnTo>
                  <a:lnTo>
                    <a:pt x="13788" y="285513"/>
                  </a:lnTo>
                  <a:lnTo>
                    <a:pt x="7072" y="281589"/>
                  </a:lnTo>
                  <a:lnTo>
                    <a:pt x="1425" y="275464"/>
                  </a:lnTo>
                  <a:lnTo>
                    <a:pt x="0" y="267871"/>
                  </a:lnTo>
                  <a:lnTo>
                    <a:pt x="19473" y="208885"/>
                  </a:lnTo>
                  <a:lnTo>
                    <a:pt x="43717" y="163141"/>
                  </a:lnTo>
                  <a:lnTo>
                    <a:pt x="77993" y="107878"/>
                  </a:lnTo>
                  <a:lnTo>
                    <a:pt x="107391" y="52984"/>
                  </a:lnTo>
                  <a:lnTo>
                    <a:pt x="1270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11108" y="789637"/>
              <a:ext cx="61686" cy="242156"/>
            </a:xfrm>
            <a:custGeom>
              <a:avLst/>
              <a:gdLst/>
              <a:ahLst/>
              <a:cxnLst/>
              <a:rect l="0" t="0" r="0" b="0"/>
              <a:pathLst>
                <a:path w="61686" h="242156">
                  <a:moveTo>
                    <a:pt x="0" y="0"/>
                  </a:moveTo>
                  <a:lnTo>
                    <a:pt x="34747" y="61110"/>
                  </a:lnTo>
                  <a:lnTo>
                    <a:pt x="55644" y="115542"/>
                  </a:lnTo>
                  <a:lnTo>
                    <a:pt x="61685" y="166279"/>
                  </a:lnTo>
                  <a:lnTo>
                    <a:pt x="60391" y="205116"/>
                  </a:lnTo>
                  <a:lnTo>
                    <a:pt x="51797" y="224133"/>
                  </a:lnTo>
                  <a:lnTo>
                    <a:pt x="43298" y="234146"/>
                  </a:lnTo>
                  <a:lnTo>
                    <a:pt x="31586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96881" y="294797"/>
              <a:ext cx="313059" cy="513008"/>
            </a:xfrm>
            <a:custGeom>
              <a:avLst/>
              <a:gdLst/>
              <a:ahLst/>
              <a:cxnLst/>
              <a:rect l="0" t="0" r="0" b="0"/>
              <a:pathLst>
                <a:path w="313059" h="513008">
                  <a:moveTo>
                    <a:pt x="214310" y="0"/>
                  </a:moveTo>
                  <a:lnTo>
                    <a:pt x="158118" y="34747"/>
                  </a:lnTo>
                  <a:lnTo>
                    <a:pt x="127861" y="46821"/>
                  </a:lnTo>
                  <a:lnTo>
                    <a:pt x="76308" y="54612"/>
                  </a:lnTo>
                  <a:lnTo>
                    <a:pt x="21064" y="61481"/>
                  </a:lnTo>
                  <a:lnTo>
                    <a:pt x="11780" y="66724"/>
                  </a:lnTo>
                  <a:lnTo>
                    <a:pt x="5591" y="74898"/>
                  </a:lnTo>
                  <a:lnTo>
                    <a:pt x="1465" y="85027"/>
                  </a:lnTo>
                  <a:lnTo>
                    <a:pt x="0" y="105640"/>
                  </a:lnTo>
                  <a:lnTo>
                    <a:pt x="8590" y="158648"/>
                  </a:lnTo>
                  <a:lnTo>
                    <a:pt x="21553" y="217038"/>
                  </a:lnTo>
                  <a:lnTo>
                    <a:pt x="28425" y="245420"/>
                  </a:lnTo>
                  <a:lnTo>
                    <a:pt x="33065" y="252521"/>
                  </a:lnTo>
                  <a:lnTo>
                    <a:pt x="38498" y="254915"/>
                  </a:lnTo>
                  <a:lnTo>
                    <a:pt x="44459" y="254172"/>
                  </a:lnTo>
                  <a:lnTo>
                    <a:pt x="57323" y="247106"/>
                  </a:lnTo>
                  <a:lnTo>
                    <a:pt x="73178" y="237337"/>
                  </a:lnTo>
                  <a:lnTo>
                    <a:pt x="95823" y="229096"/>
                  </a:lnTo>
                  <a:lnTo>
                    <a:pt x="134879" y="229058"/>
                  </a:lnTo>
                  <a:lnTo>
                    <a:pt x="181593" y="240695"/>
                  </a:lnTo>
                  <a:lnTo>
                    <a:pt x="235218" y="270964"/>
                  </a:lnTo>
                  <a:lnTo>
                    <a:pt x="269046" y="306858"/>
                  </a:lnTo>
                  <a:lnTo>
                    <a:pt x="299782" y="358171"/>
                  </a:lnTo>
                  <a:lnTo>
                    <a:pt x="311905" y="395204"/>
                  </a:lnTo>
                  <a:lnTo>
                    <a:pt x="313058" y="418972"/>
                  </a:lnTo>
                  <a:lnTo>
                    <a:pt x="304266" y="462826"/>
                  </a:lnTo>
                  <a:lnTo>
                    <a:pt x="291726" y="481001"/>
                  </a:lnTo>
                  <a:lnTo>
                    <a:pt x="274453" y="495708"/>
                  </a:lnTo>
                  <a:lnTo>
                    <a:pt x="255079" y="506144"/>
                  </a:lnTo>
                  <a:lnTo>
                    <a:pt x="213262" y="513007"/>
                  </a:lnTo>
                  <a:lnTo>
                    <a:pt x="163827" y="509451"/>
                  </a:lnTo>
                  <a:lnTo>
                    <a:pt x="103287" y="494453"/>
                  </a:lnTo>
                  <a:lnTo>
                    <a:pt x="7744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01908" y="376366"/>
              <a:ext cx="413645" cy="410898"/>
            </a:xfrm>
            <a:custGeom>
              <a:avLst/>
              <a:gdLst/>
              <a:ahLst/>
              <a:cxnLst/>
              <a:rect l="0" t="0" r="0" b="0"/>
              <a:pathLst>
                <a:path w="413645" h="410898">
                  <a:moveTo>
                    <a:pt x="135667" y="13188"/>
                  </a:moveTo>
                  <a:lnTo>
                    <a:pt x="82962" y="32316"/>
                  </a:lnTo>
                  <a:lnTo>
                    <a:pt x="59479" y="50961"/>
                  </a:lnTo>
                  <a:lnTo>
                    <a:pt x="17603" y="108488"/>
                  </a:lnTo>
                  <a:lnTo>
                    <a:pt x="4889" y="140861"/>
                  </a:lnTo>
                  <a:lnTo>
                    <a:pt x="0" y="193128"/>
                  </a:lnTo>
                  <a:lnTo>
                    <a:pt x="4623" y="254102"/>
                  </a:lnTo>
                  <a:lnTo>
                    <a:pt x="26377" y="314067"/>
                  </a:lnTo>
                  <a:lnTo>
                    <a:pt x="53372" y="354501"/>
                  </a:lnTo>
                  <a:lnTo>
                    <a:pt x="83597" y="381170"/>
                  </a:lnTo>
                  <a:lnTo>
                    <a:pt x="128371" y="401254"/>
                  </a:lnTo>
                  <a:lnTo>
                    <a:pt x="181929" y="410897"/>
                  </a:lnTo>
                  <a:lnTo>
                    <a:pt x="244804" y="404397"/>
                  </a:lnTo>
                  <a:lnTo>
                    <a:pt x="286807" y="394004"/>
                  </a:lnTo>
                  <a:lnTo>
                    <a:pt x="336432" y="363449"/>
                  </a:lnTo>
                  <a:lnTo>
                    <a:pt x="361919" y="337288"/>
                  </a:lnTo>
                  <a:lnTo>
                    <a:pt x="390322" y="287431"/>
                  </a:lnTo>
                  <a:lnTo>
                    <a:pt x="408410" y="225590"/>
                  </a:lnTo>
                  <a:lnTo>
                    <a:pt x="413644" y="197666"/>
                  </a:lnTo>
                  <a:lnTo>
                    <a:pt x="404607" y="134664"/>
                  </a:lnTo>
                  <a:lnTo>
                    <a:pt x="382030" y="80770"/>
                  </a:lnTo>
                  <a:lnTo>
                    <a:pt x="344988" y="38236"/>
                  </a:lnTo>
                  <a:lnTo>
                    <a:pt x="323455" y="23151"/>
                  </a:lnTo>
                  <a:lnTo>
                    <a:pt x="263399" y="0"/>
                  </a:lnTo>
                  <a:lnTo>
                    <a:pt x="207455" y="1500"/>
                  </a:lnTo>
                  <a:lnTo>
                    <a:pt x="188309" y="26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19196" y="386273"/>
              <a:ext cx="383486" cy="420372"/>
            </a:xfrm>
            <a:custGeom>
              <a:avLst/>
              <a:gdLst/>
              <a:ahLst/>
              <a:cxnLst/>
              <a:rect l="0" t="0" r="0" b="0"/>
              <a:pathLst>
                <a:path w="383486" h="420372">
                  <a:moveTo>
                    <a:pt x="144804" y="34866"/>
                  </a:moveTo>
                  <a:lnTo>
                    <a:pt x="102112" y="37986"/>
                  </a:lnTo>
                  <a:lnTo>
                    <a:pt x="91776" y="40456"/>
                  </a:lnTo>
                  <a:lnTo>
                    <a:pt x="74053" y="52558"/>
                  </a:lnTo>
                  <a:lnTo>
                    <a:pt x="37567" y="91745"/>
                  </a:lnTo>
                  <a:lnTo>
                    <a:pt x="19463" y="133579"/>
                  </a:lnTo>
                  <a:lnTo>
                    <a:pt x="2216" y="193098"/>
                  </a:lnTo>
                  <a:lnTo>
                    <a:pt x="0" y="232528"/>
                  </a:lnTo>
                  <a:lnTo>
                    <a:pt x="7403" y="273847"/>
                  </a:lnTo>
                  <a:lnTo>
                    <a:pt x="23893" y="313386"/>
                  </a:lnTo>
                  <a:lnTo>
                    <a:pt x="62908" y="362110"/>
                  </a:lnTo>
                  <a:lnTo>
                    <a:pt x="123952" y="409842"/>
                  </a:lnTo>
                  <a:lnTo>
                    <a:pt x="148014" y="417941"/>
                  </a:lnTo>
                  <a:lnTo>
                    <a:pt x="173137" y="420371"/>
                  </a:lnTo>
                  <a:lnTo>
                    <a:pt x="196001" y="417552"/>
                  </a:lnTo>
                  <a:lnTo>
                    <a:pt x="239274" y="397804"/>
                  </a:lnTo>
                  <a:lnTo>
                    <a:pt x="302706" y="349155"/>
                  </a:lnTo>
                  <a:lnTo>
                    <a:pt x="349781" y="297873"/>
                  </a:lnTo>
                  <a:lnTo>
                    <a:pt x="371123" y="247519"/>
                  </a:lnTo>
                  <a:lnTo>
                    <a:pt x="383485" y="189392"/>
                  </a:lnTo>
                  <a:lnTo>
                    <a:pt x="382810" y="145383"/>
                  </a:lnTo>
                  <a:lnTo>
                    <a:pt x="376926" y="121419"/>
                  </a:lnTo>
                  <a:lnTo>
                    <a:pt x="359290" y="88198"/>
                  </a:lnTo>
                  <a:lnTo>
                    <a:pt x="322482" y="48651"/>
                  </a:lnTo>
                  <a:lnTo>
                    <a:pt x="275827" y="17962"/>
                  </a:lnTo>
                  <a:lnTo>
                    <a:pt x="235358" y="2042"/>
                  </a:lnTo>
                  <a:lnTo>
                    <a:pt x="210786" y="0"/>
                  </a:lnTo>
                  <a:lnTo>
                    <a:pt x="166416" y="8222"/>
                  </a:lnTo>
                  <a:lnTo>
                    <a:pt x="123747" y="348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74653" y="547481"/>
              <a:ext cx="221099" cy="52644"/>
            </a:xfrm>
            <a:custGeom>
              <a:avLst/>
              <a:gdLst/>
              <a:ahLst/>
              <a:cxnLst/>
              <a:rect l="0" t="0" r="0" b="0"/>
              <a:pathLst>
                <a:path w="221099" h="52644">
                  <a:moveTo>
                    <a:pt x="221098" y="0"/>
                  </a:moveTo>
                  <a:lnTo>
                    <a:pt x="159988" y="17959"/>
                  </a:lnTo>
                  <a:lnTo>
                    <a:pt x="109981" y="31667"/>
                  </a:lnTo>
                  <a:lnTo>
                    <a:pt x="61443" y="39019"/>
                  </a:lnTo>
                  <a:lnTo>
                    <a:pt x="22494" y="4431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16767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58880" y="68435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86683" y="319961"/>
              <a:ext cx="216076" cy="522319"/>
            </a:xfrm>
            <a:custGeom>
              <a:avLst/>
              <a:gdLst/>
              <a:ahLst/>
              <a:cxnLst/>
              <a:rect l="0" t="0" r="0" b="0"/>
              <a:pathLst>
                <a:path w="216076" h="522319">
                  <a:moveTo>
                    <a:pt x="198623" y="238049"/>
                  </a:moveTo>
                  <a:lnTo>
                    <a:pt x="215411" y="174599"/>
                  </a:lnTo>
                  <a:lnTo>
                    <a:pt x="216075" y="128262"/>
                  </a:lnTo>
                  <a:lnTo>
                    <a:pt x="199643" y="73210"/>
                  </a:lnTo>
                  <a:lnTo>
                    <a:pt x="190887" y="51313"/>
                  </a:lnTo>
                  <a:lnTo>
                    <a:pt x="171634" y="25832"/>
                  </a:lnTo>
                  <a:lnTo>
                    <a:pt x="153872" y="10759"/>
                  </a:lnTo>
                  <a:lnTo>
                    <a:pt x="131160" y="2501"/>
                  </a:lnTo>
                  <a:lnTo>
                    <a:pt x="106638" y="0"/>
                  </a:lnTo>
                  <a:lnTo>
                    <a:pt x="84041" y="2788"/>
                  </a:lnTo>
                  <a:lnTo>
                    <a:pt x="65419" y="14165"/>
                  </a:lnTo>
                  <a:lnTo>
                    <a:pt x="21074" y="61254"/>
                  </a:lnTo>
                  <a:lnTo>
                    <a:pt x="5765" y="99358"/>
                  </a:lnTo>
                  <a:lnTo>
                    <a:pt x="0" y="154154"/>
                  </a:lnTo>
                  <a:lnTo>
                    <a:pt x="4451" y="210039"/>
                  </a:lnTo>
                  <a:lnTo>
                    <a:pt x="13318" y="246517"/>
                  </a:lnTo>
                  <a:lnTo>
                    <a:pt x="26187" y="265599"/>
                  </a:lnTo>
                  <a:lnTo>
                    <a:pt x="34533" y="273963"/>
                  </a:lnTo>
                  <a:lnTo>
                    <a:pt x="56284" y="283257"/>
                  </a:lnTo>
                  <a:lnTo>
                    <a:pt x="68635" y="285735"/>
                  </a:lnTo>
                  <a:lnTo>
                    <a:pt x="94837" y="282249"/>
                  </a:lnTo>
                  <a:lnTo>
                    <a:pt x="119740" y="271732"/>
                  </a:lnTo>
                  <a:lnTo>
                    <a:pt x="146914" y="246079"/>
                  </a:lnTo>
                  <a:lnTo>
                    <a:pt x="173937" y="205970"/>
                  </a:lnTo>
                  <a:lnTo>
                    <a:pt x="178656" y="195606"/>
                  </a:lnTo>
                  <a:lnTo>
                    <a:pt x="181802" y="193376"/>
                  </a:lnTo>
                  <a:lnTo>
                    <a:pt x="183899" y="196569"/>
                  </a:lnTo>
                  <a:lnTo>
                    <a:pt x="188711" y="249094"/>
                  </a:lnTo>
                  <a:lnTo>
                    <a:pt x="195166" y="297604"/>
                  </a:lnTo>
                  <a:lnTo>
                    <a:pt x="197598" y="354741"/>
                  </a:lnTo>
                  <a:lnTo>
                    <a:pt x="198319" y="408065"/>
                  </a:lnTo>
                  <a:lnTo>
                    <a:pt x="201682" y="465478"/>
                  </a:lnTo>
                  <a:lnTo>
                    <a:pt x="209151" y="5223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24481" y="415550"/>
              <a:ext cx="370431" cy="430441"/>
            </a:xfrm>
            <a:custGeom>
              <a:avLst/>
              <a:gdLst/>
              <a:ahLst/>
              <a:cxnLst/>
              <a:rect l="0" t="0" r="0" b="0"/>
              <a:pathLst>
                <a:path w="370431" h="430441">
                  <a:moveTo>
                    <a:pt x="187208" y="5589"/>
                  </a:moveTo>
                  <a:lnTo>
                    <a:pt x="170440" y="0"/>
                  </a:lnTo>
                  <a:lnTo>
                    <a:pt x="152849" y="376"/>
                  </a:lnTo>
                  <a:lnTo>
                    <a:pt x="112961" y="10149"/>
                  </a:lnTo>
                  <a:lnTo>
                    <a:pt x="87350" y="25528"/>
                  </a:lnTo>
                  <a:lnTo>
                    <a:pt x="50499" y="61260"/>
                  </a:lnTo>
                  <a:lnTo>
                    <a:pt x="22596" y="112166"/>
                  </a:lnTo>
                  <a:lnTo>
                    <a:pt x="5473" y="172871"/>
                  </a:lnTo>
                  <a:lnTo>
                    <a:pt x="0" y="223870"/>
                  </a:lnTo>
                  <a:lnTo>
                    <a:pt x="3967" y="276026"/>
                  </a:lnTo>
                  <a:lnTo>
                    <a:pt x="24194" y="336476"/>
                  </a:lnTo>
                  <a:lnTo>
                    <a:pt x="57611" y="394350"/>
                  </a:lnTo>
                  <a:lnTo>
                    <a:pt x="74627" y="409609"/>
                  </a:lnTo>
                  <a:lnTo>
                    <a:pt x="114147" y="428937"/>
                  </a:lnTo>
                  <a:lnTo>
                    <a:pt x="137969" y="430440"/>
                  </a:lnTo>
                  <a:lnTo>
                    <a:pt x="191390" y="421873"/>
                  </a:lnTo>
                  <a:lnTo>
                    <a:pt x="244663" y="400510"/>
                  </a:lnTo>
                  <a:lnTo>
                    <a:pt x="293357" y="361261"/>
                  </a:lnTo>
                  <a:lnTo>
                    <a:pt x="333796" y="307494"/>
                  </a:lnTo>
                  <a:lnTo>
                    <a:pt x="361190" y="247511"/>
                  </a:lnTo>
                  <a:lnTo>
                    <a:pt x="370430" y="208031"/>
                  </a:lnTo>
                  <a:lnTo>
                    <a:pt x="364257" y="155889"/>
                  </a:lnTo>
                  <a:lnTo>
                    <a:pt x="351971" y="122262"/>
                  </a:lnTo>
                  <a:lnTo>
                    <a:pt x="320083" y="68874"/>
                  </a:lnTo>
                  <a:lnTo>
                    <a:pt x="298198" y="39548"/>
                  </a:lnTo>
                  <a:lnTo>
                    <a:pt x="270007" y="22410"/>
                  </a:lnTo>
                  <a:lnTo>
                    <a:pt x="238257" y="11093"/>
                  </a:lnTo>
                  <a:lnTo>
                    <a:pt x="200903" y="8390"/>
                  </a:lnTo>
                  <a:lnTo>
                    <a:pt x="145094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89390" y="444072"/>
              <a:ext cx="389578" cy="404586"/>
            </a:xfrm>
            <a:custGeom>
              <a:avLst/>
              <a:gdLst/>
              <a:ahLst/>
              <a:cxnLst/>
              <a:rect l="0" t="0" r="0" b="0"/>
              <a:pathLst>
                <a:path w="389578" h="404586">
                  <a:moveTo>
                    <a:pt x="164496" y="50767"/>
                  </a:moveTo>
                  <a:lnTo>
                    <a:pt x="130874" y="44701"/>
                  </a:lnTo>
                  <a:lnTo>
                    <a:pt x="105879" y="47291"/>
                  </a:lnTo>
                  <a:lnTo>
                    <a:pt x="85411" y="55461"/>
                  </a:lnTo>
                  <a:lnTo>
                    <a:pt x="68516" y="68061"/>
                  </a:lnTo>
                  <a:lnTo>
                    <a:pt x="24316" y="126230"/>
                  </a:lnTo>
                  <a:lnTo>
                    <a:pt x="5458" y="164633"/>
                  </a:lnTo>
                  <a:lnTo>
                    <a:pt x="0" y="205648"/>
                  </a:lnTo>
                  <a:lnTo>
                    <a:pt x="6442" y="247436"/>
                  </a:lnTo>
                  <a:lnTo>
                    <a:pt x="25867" y="300358"/>
                  </a:lnTo>
                  <a:lnTo>
                    <a:pt x="46905" y="344954"/>
                  </a:lnTo>
                  <a:lnTo>
                    <a:pt x="72332" y="371380"/>
                  </a:lnTo>
                  <a:lnTo>
                    <a:pt x="102093" y="388439"/>
                  </a:lnTo>
                  <a:lnTo>
                    <a:pt x="151996" y="403513"/>
                  </a:lnTo>
                  <a:lnTo>
                    <a:pt x="210033" y="404585"/>
                  </a:lnTo>
                  <a:lnTo>
                    <a:pt x="257147" y="393858"/>
                  </a:lnTo>
                  <a:lnTo>
                    <a:pt x="309399" y="369272"/>
                  </a:lnTo>
                  <a:lnTo>
                    <a:pt x="337152" y="343231"/>
                  </a:lnTo>
                  <a:lnTo>
                    <a:pt x="371575" y="284282"/>
                  </a:lnTo>
                  <a:lnTo>
                    <a:pt x="388415" y="235064"/>
                  </a:lnTo>
                  <a:lnTo>
                    <a:pt x="389577" y="211055"/>
                  </a:lnTo>
                  <a:lnTo>
                    <a:pt x="380792" y="155868"/>
                  </a:lnTo>
                  <a:lnTo>
                    <a:pt x="366621" y="105453"/>
                  </a:lnTo>
                  <a:lnTo>
                    <a:pt x="347867" y="73599"/>
                  </a:lnTo>
                  <a:lnTo>
                    <a:pt x="300557" y="33915"/>
                  </a:lnTo>
                  <a:lnTo>
                    <a:pt x="250687" y="7621"/>
                  </a:lnTo>
                  <a:lnTo>
                    <a:pt x="192656" y="0"/>
                  </a:lnTo>
                  <a:lnTo>
                    <a:pt x="130804" y="4084"/>
                  </a:lnTo>
                  <a:lnTo>
                    <a:pt x="69739" y="191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484932" y="357968"/>
            <a:ext cx="747524" cy="484312"/>
            <a:chOff x="3484932" y="357968"/>
            <a:chExt cx="747524" cy="484312"/>
          </a:xfrm>
        </p:grpSpPr>
        <p:sp>
          <p:nvSpPr>
            <p:cNvPr id="15" name="Freeform 14"/>
            <p:cNvSpPr/>
            <p:nvPr/>
          </p:nvSpPr>
          <p:spPr>
            <a:xfrm>
              <a:off x="3484932" y="379025"/>
              <a:ext cx="326385" cy="463255"/>
            </a:xfrm>
            <a:custGeom>
              <a:avLst/>
              <a:gdLst/>
              <a:ahLst/>
              <a:cxnLst/>
              <a:rect l="0" t="0" r="0" b="0"/>
              <a:pathLst>
                <a:path w="326385" h="463255">
                  <a:moveTo>
                    <a:pt x="326384" y="0"/>
                  </a:moveTo>
                  <a:lnTo>
                    <a:pt x="283722" y="61899"/>
                  </a:lnTo>
                  <a:lnTo>
                    <a:pt x="249103" y="123619"/>
                  </a:lnTo>
                  <a:lnTo>
                    <a:pt x="207055" y="179824"/>
                  </a:lnTo>
                  <a:lnTo>
                    <a:pt x="171965" y="231738"/>
                  </a:lnTo>
                  <a:lnTo>
                    <a:pt x="133751" y="292618"/>
                  </a:lnTo>
                  <a:lnTo>
                    <a:pt x="84879" y="349445"/>
                  </a:lnTo>
                  <a:lnTo>
                    <a:pt x="42172" y="40766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27129" y="357968"/>
              <a:ext cx="305327" cy="484312"/>
            </a:xfrm>
            <a:custGeom>
              <a:avLst/>
              <a:gdLst/>
              <a:ahLst/>
              <a:cxnLst/>
              <a:rect l="0" t="0" r="0" b="0"/>
              <a:pathLst>
                <a:path w="305327" h="484312">
                  <a:moveTo>
                    <a:pt x="305326" y="0"/>
                  </a:moveTo>
                  <a:lnTo>
                    <a:pt x="262174" y="62281"/>
                  </a:lnTo>
                  <a:lnTo>
                    <a:pt x="224934" y="124608"/>
                  </a:lnTo>
                  <a:lnTo>
                    <a:pt x="197889" y="178756"/>
                  </a:lnTo>
                  <a:lnTo>
                    <a:pt x="157739" y="242136"/>
                  </a:lnTo>
                  <a:lnTo>
                    <a:pt x="115797" y="305325"/>
                  </a:lnTo>
                  <a:lnTo>
                    <a:pt x="70578" y="368498"/>
                  </a:lnTo>
                  <a:lnTo>
                    <a:pt x="29051" y="429546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411647" y="368497"/>
            <a:ext cx="821224" cy="536954"/>
            <a:chOff x="5411647" y="368497"/>
            <a:chExt cx="821224" cy="536954"/>
          </a:xfrm>
        </p:grpSpPr>
        <p:sp>
          <p:nvSpPr>
            <p:cNvPr id="18" name="Freeform 17"/>
            <p:cNvSpPr/>
            <p:nvPr/>
          </p:nvSpPr>
          <p:spPr>
            <a:xfrm>
              <a:off x="5411647" y="368497"/>
              <a:ext cx="326385" cy="536954"/>
            </a:xfrm>
            <a:custGeom>
              <a:avLst/>
              <a:gdLst/>
              <a:ahLst/>
              <a:cxnLst/>
              <a:rect l="0" t="0" r="0" b="0"/>
              <a:pathLst>
                <a:path w="326385" h="536954">
                  <a:moveTo>
                    <a:pt x="326384" y="0"/>
                  </a:moveTo>
                  <a:lnTo>
                    <a:pt x="310743" y="26386"/>
                  </a:lnTo>
                  <a:lnTo>
                    <a:pt x="292056" y="78565"/>
                  </a:lnTo>
                  <a:lnTo>
                    <a:pt x="272928" y="118425"/>
                  </a:lnTo>
                  <a:lnTo>
                    <a:pt x="239889" y="179214"/>
                  </a:lnTo>
                  <a:lnTo>
                    <a:pt x="205593" y="233997"/>
                  </a:lnTo>
                  <a:lnTo>
                    <a:pt x="167473" y="290413"/>
                  </a:lnTo>
                  <a:lnTo>
                    <a:pt x="124090" y="346863"/>
                  </a:lnTo>
                  <a:lnTo>
                    <a:pt x="88065" y="409391"/>
                  </a:lnTo>
                  <a:lnTo>
                    <a:pt x="47684" y="465395"/>
                  </a:lnTo>
                  <a:lnTo>
                    <a:pt x="15789" y="510773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59129" y="400082"/>
              <a:ext cx="273742" cy="463255"/>
            </a:xfrm>
            <a:custGeom>
              <a:avLst/>
              <a:gdLst/>
              <a:ahLst/>
              <a:cxnLst/>
              <a:rect l="0" t="0" r="0" b="0"/>
              <a:pathLst>
                <a:path w="273742" h="463255">
                  <a:moveTo>
                    <a:pt x="273741" y="0"/>
                  </a:moveTo>
                  <a:lnTo>
                    <a:pt x="250864" y="25217"/>
                  </a:lnTo>
                  <a:lnTo>
                    <a:pt x="209950" y="86667"/>
                  </a:lnTo>
                  <a:lnTo>
                    <a:pt x="176782" y="138003"/>
                  </a:lnTo>
                  <a:lnTo>
                    <a:pt x="140625" y="198804"/>
                  </a:lnTo>
                  <a:lnTo>
                    <a:pt x="111412" y="259757"/>
                  </a:lnTo>
                  <a:lnTo>
                    <a:pt x="77092" y="320989"/>
                  </a:lnTo>
                  <a:lnTo>
                    <a:pt x="42099" y="381435"/>
                  </a:lnTo>
                  <a:lnTo>
                    <a:pt x="9357" y="444854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150963" y="1753600"/>
            <a:ext cx="3342526" cy="993706"/>
            <a:chOff x="3150963" y="1753600"/>
            <a:chExt cx="3342526" cy="993706"/>
          </a:xfrm>
        </p:grpSpPr>
        <p:sp>
          <p:nvSpPr>
            <p:cNvPr id="21" name="Freeform 20"/>
            <p:cNvSpPr/>
            <p:nvPr/>
          </p:nvSpPr>
          <p:spPr>
            <a:xfrm>
              <a:off x="3369119" y="1937243"/>
              <a:ext cx="73700" cy="621183"/>
            </a:xfrm>
            <a:custGeom>
              <a:avLst/>
              <a:gdLst/>
              <a:ahLst/>
              <a:cxnLst/>
              <a:rect l="0" t="0" r="0" b="0"/>
              <a:pathLst>
                <a:path w="73700" h="621183">
                  <a:moveTo>
                    <a:pt x="73699" y="0"/>
                  </a:moveTo>
                  <a:lnTo>
                    <a:pt x="59045" y="55141"/>
                  </a:lnTo>
                  <a:lnTo>
                    <a:pt x="54539" y="103556"/>
                  </a:lnTo>
                  <a:lnTo>
                    <a:pt x="47615" y="154945"/>
                  </a:lnTo>
                  <a:lnTo>
                    <a:pt x="49333" y="207217"/>
                  </a:lnTo>
                  <a:lnTo>
                    <a:pt x="46073" y="259749"/>
                  </a:lnTo>
                  <a:lnTo>
                    <a:pt x="43287" y="312359"/>
                  </a:lnTo>
                  <a:lnTo>
                    <a:pt x="35110" y="375303"/>
                  </a:lnTo>
                  <a:lnTo>
                    <a:pt x="31460" y="424456"/>
                  </a:lnTo>
                  <a:lnTo>
                    <a:pt x="23459" y="483579"/>
                  </a:lnTo>
                  <a:lnTo>
                    <a:pt x="15942" y="534729"/>
                  </a:lnTo>
                  <a:lnTo>
                    <a:pt x="4362" y="590760"/>
                  </a:lnTo>
                  <a:lnTo>
                    <a:pt x="0" y="621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50963" y="2010943"/>
              <a:ext cx="249742" cy="375900"/>
            </a:xfrm>
            <a:custGeom>
              <a:avLst/>
              <a:gdLst/>
              <a:ahLst/>
              <a:cxnLst/>
              <a:rect l="0" t="0" r="0" b="0"/>
              <a:pathLst>
                <a:path w="249742" h="375900">
                  <a:moveTo>
                    <a:pt x="249741" y="252683"/>
                  </a:moveTo>
                  <a:lnTo>
                    <a:pt x="230591" y="269494"/>
                  </a:lnTo>
                  <a:lnTo>
                    <a:pt x="170935" y="302182"/>
                  </a:lnTo>
                  <a:lnTo>
                    <a:pt x="116065" y="331134"/>
                  </a:lnTo>
                  <a:lnTo>
                    <a:pt x="63285" y="363196"/>
                  </a:lnTo>
                  <a:lnTo>
                    <a:pt x="39360" y="371990"/>
                  </a:lnTo>
                  <a:lnTo>
                    <a:pt x="13129" y="375899"/>
                  </a:lnTo>
                  <a:lnTo>
                    <a:pt x="5432" y="373432"/>
                  </a:lnTo>
                  <a:lnTo>
                    <a:pt x="1471" y="368277"/>
                  </a:lnTo>
                  <a:lnTo>
                    <a:pt x="0" y="361331"/>
                  </a:lnTo>
                  <a:lnTo>
                    <a:pt x="6044" y="317732"/>
                  </a:lnTo>
                  <a:lnTo>
                    <a:pt x="16358" y="285995"/>
                  </a:lnTo>
                  <a:lnTo>
                    <a:pt x="46436" y="230700"/>
                  </a:lnTo>
                  <a:lnTo>
                    <a:pt x="77889" y="168374"/>
                  </a:lnTo>
                  <a:lnTo>
                    <a:pt x="115427" y="110213"/>
                  </a:lnTo>
                  <a:lnTo>
                    <a:pt x="146064" y="53291"/>
                  </a:lnTo>
                  <a:lnTo>
                    <a:pt x="1760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16518" y="2032000"/>
              <a:ext cx="395243" cy="561781"/>
            </a:xfrm>
            <a:custGeom>
              <a:avLst/>
              <a:gdLst/>
              <a:ahLst/>
              <a:cxnLst/>
              <a:rect l="0" t="0" r="0" b="0"/>
              <a:pathLst>
                <a:path w="395243" h="561781">
                  <a:moveTo>
                    <a:pt x="347440" y="0"/>
                  </a:moveTo>
                  <a:lnTo>
                    <a:pt x="290176" y="8333"/>
                  </a:lnTo>
                  <a:lnTo>
                    <a:pt x="240785" y="9878"/>
                  </a:lnTo>
                  <a:lnTo>
                    <a:pt x="192226" y="7216"/>
                  </a:lnTo>
                  <a:lnTo>
                    <a:pt x="148203" y="5257"/>
                  </a:lnTo>
                  <a:lnTo>
                    <a:pt x="96995" y="15076"/>
                  </a:lnTo>
                  <a:lnTo>
                    <a:pt x="77814" y="27757"/>
                  </a:lnTo>
                  <a:lnTo>
                    <a:pt x="62660" y="46261"/>
                  </a:lnTo>
                  <a:lnTo>
                    <a:pt x="52025" y="70083"/>
                  </a:lnTo>
                  <a:lnTo>
                    <a:pt x="49638" y="96269"/>
                  </a:lnTo>
                  <a:lnTo>
                    <a:pt x="52049" y="156796"/>
                  </a:lnTo>
                  <a:lnTo>
                    <a:pt x="53695" y="215502"/>
                  </a:lnTo>
                  <a:lnTo>
                    <a:pt x="58180" y="239668"/>
                  </a:lnTo>
                  <a:lnTo>
                    <a:pt x="62183" y="244007"/>
                  </a:lnTo>
                  <a:lnTo>
                    <a:pt x="67191" y="243389"/>
                  </a:lnTo>
                  <a:lnTo>
                    <a:pt x="118128" y="208596"/>
                  </a:lnTo>
                  <a:lnTo>
                    <a:pt x="180213" y="201168"/>
                  </a:lnTo>
                  <a:lnTo>
                    <a:pt x="208776" y="202881"/>
                  </a:lnTo>
                  <a:lnTo>
                    <a:pt x="256572" y="218170"/>
                  </a:lnTo>
                  <a:lnTo>
                    <a:pt x="312117" y="254185"/>
                  </a:lnTo>
                  <a:lnTo>
                    <a:pt x="366835" y="306694"/>
                  </a:lnTo>
                  <a:lnTo>
                    <a:pt x="383746" y="332060"/>
                  </a:lnTo>
                  <a:lnTo>
                    <a:pt x="395242" y="372649"/>
                  </a:lnTo>
                  <a:lnTo>
                    <a:pt x="387470" y="419900"/>
                  </a:lnTo>
                  <a:lnTo>
                    <a:pt x="363883" y="477523"/>
                  </a:lnTo>
                  <a:lnTo>
                    <a:pt x="341263" y="506996"/>
                  </a:lnTo>
                  <a:lnTo>
                    <a:pt x="296004" y="541564"/>
                  </a:lnTo>
                  <a:lnTo>
                    <a:pt x="247333" y="560351"/>
                  </a:lnTo>
                  <a:lnTo>
                    <a:pt x="223399" y="561780"/>
                  </a:lnTo>
                  <a:lnTo>
                    <a:pt x="168260" y="553165"/>
                  </a:lnTo>
                  <a:lnTo>
                    <a:pt x="106646" y="536777"/>
                  </a:lnTo>
                  <a:lnTo>
                    <a:pt x="86002" y="528686"/>
                  </a:lnTo>
                  <a:lnTo>
                    <a:pt x="23562" y="492365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79813" y="2253098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19597" y="8333"/>
                  </a:lnTo>
                  <a:lnTo>
                    <a:pt x="164650" y="15684"/>
                  </a:lnTo>
                  <a:lnTo>
                    <a:pt x="108736" y="27231"/>
                  </a:lnTo>
                  <a:lnTo>
                    <a:pt x="49511" y="3072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64041" y="216887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58798" y="247419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16699" y="2049981"/>
              <a:ext cx="226411" cy="508445"/>
            </a:xfrm>
            <a:custGeom>
              <a:avLst/>
              <a:gdLst/>
              <a:ahLst/>
              <a:cxnLst/>
              <a:rect l="0" t="0" r="0" b="0"/>
              <a:pathLst>
                <a:path w="226411" h="508445">
                  <a:moveTo>
                    <a:pt x="215881" y="171532"/>
                  </a:moveTo>
                  <a:lnTo>
                    <a:pt x="215881" y="112915"/>
                  </a:lnTo>
                  <a:lnTo>
                    <a:pt x="196095" y="56318"/>
                  </a:lnTo>
                  <a:lnTo>
                    <a:pt x="186030" y="36097"/>
                  </a:lnTo>
                  <a:lnTo>
                    <a:pt x="169858" y="19312"/>
                  </a:lnTo>
                  <a:lnTo>
                    <a:pt x="141024" y="2297"/>
                  </a:lnTo>
                  <a:lnTo>
                    <a:pt x="114371" y="0"/>
                  </a:lnTo>
                  <a:lnTo>
                    <a:pt x="99075" y="1025"/>
                  </a:lnTo>
                  <a:lnTo>
                    <a:pt x="75840" y="11523"/>
                  </a:lnTo>
                  <a:lnTo>
                    <a:pt x="18681" y="66988"/>
                  </a:lnTo>
                  <a:lnTo>
                    <a:pt x="10715" y="77269"/>
                  </a:lnTo>
                  <a:lnTo>
                    <a:pt x="1864" y="104291"/>
                  </a:lnTo>
                  <a:lnTo>
                    <a:pt x="0" y="155508"/>
                  </a:lnTo>
                  <a:lnTo>
                    <a:pt x="9977" y="205778"/>
                  </a:lnTo>
                  <a:lnTo>
                    <a:pt x="15440" y="218929"/>
                  </a:lnTo>
                  <a:lnTo>
                    <a:pt x="30870" y="236661"/>
                  </a:lnTo>
                  <a:lnTo>
                    <a:pt x="50596" y="248441"/>
                  </a:lnTo>
                  <a:lnTo>
                    <a:pt x="74961" y="257576"/>
                  </a:lnTo>
                  <a:lnTo>
                    <a:pt x="98267" y="259297"/>
                  </a:lnTo>
                  <a:lnTo>
                    <a:pt x="120325" y="254992"/>
                  </a:lnTo>
                  <a:lnTo>
                    <a:pt x="141826" y="245280"/>
                  </a:lnTo>
                  <a:lnTo>
                    <a:pt x="168072" y="221069"/>
                  </a:lnTo>
                  <a:lnTo>
                    <a:pt x="201945" y="171122"/>
                  </a:lnTo>
                  <a:lnTo>
                    <a:pt x="206591" y="160730"/>
                  </a:lnTo>
                  <a:lnTo>
                    <a:pt x="210857" y="158482"/>
                  </a:lnTo>
                  <a:lnTo>
                    <a:pt x="214871" y="161662"/>
                  </a:lnTo>
                  <a:lnTo>
                    <a:pt x="218717" y="168461"/>
                  </a:lnTo>
                  <a:lnTo>
                    <a:pt x="224890" y="229807"/>
                  </a:lnTo>
                  <a:lnTo>
                    <a:pt x="225960" y="290184"/>
                  </a:lnTo>
                  <a:lnTo>
                    <a:pt x="226210" y="335790"/>
                  </a:lnTo>
                  <a:lnTo>
                    <a:pt x="226350" y="396326"/>
                  </a:lnTo>
                  <a:lnTo>
                    <a:pt x="226398" y="459607"/>
                  </a:lnTo>
                  <a:lnTo>
                    <a:pt x="226410" y="5084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80021" y="2126756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3" y="5589"/>
                  </a:lnTo>
                  <a:lnTo>
                    <a:pt x="21523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48435" y="2284683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48290" y="16789"/>
                  </a:lnTo>
                  <a:lnTo>
                    <a:pt x="85963" y="26085"/>
                  </a:lnTo>
                  <a:lnTo>
                    <a:pt x="26600" y="30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80145" y="1979357"/>
              <a:ext cx="428264" cy="565116"/>
            </a:xfrm>
            <a:custGeom>
              <a:avLst/>
              <a:gdLst/>
              <a:ahLst/>
              <a:cxnLst/>
              <a:rect l="0" t="0" r="0" b="0"/>
              <a:pathLst>
                <a:path w="428264" h="565116">
                  <a:moveTo>
                    <a:pt x="326383" y="0"/>
                  </a:moveTo>
                  <a:lnTo>
                    <a:pt x="263906" y="0"/>
                  </a:lnTo>
                  <a:lnTo>
                    <a:pt x="201608" y="0"/>
                  </a:lnTo>
                  <a:lnTo>
                    <a:pt x="141383" y="0"/>
                  </a:lnTo>
                  <a:lnTo>
                    <a:pt x="99733" y="2340"/>
                  </a:lnTo>
                  <a:lnTo>
                    <a:pt x="65815" y="16811"/>
                  </a:lnTo>
                  <a:lnTo>
                    <a:pt x="48358" y="29308"/>
                  </a:lnTo>
                  <a:lnTo>
                    <a:pt x="39040" y="52020"/>
                  </a:lnTo>
                  <a:lnTo>
                    <a:pt x="33058" y="108672"/>
                  </a:lnTo>
                  <a:lnTo>
                    <a:pt x="33046" y="163753"/>
                  </a:lnTo>
                  <a:lnTo>
                    <a:pt x="37304" y="187423"/>
                  </a:lnTo>
                  <a:lnTo>
                    <a:pt x="43587" y="193969"/>
                  </a:lnTo>
                  <a:lnTo>
                    <a:pt x="52454" y="197163"/>
                  </a:lnTo>
                  <a:lnTo>
                    <a:pt x="73615" y="197592"/>
                  </a:lnTo>
                  <a:lnTo>
                    <a:pt x="131920" y="190808"/>
                  </a:lnTo>
                  <a:lnTo>
                    <a:pt x="194817" y="192108"/>
                  </a:lnTo>
                  <a:lnTo>
                    <a:pt x="257328" y="209350"/>
                  </a:lnTo>
                  <a:lnTo>
                    <a:pt x="313910" y="229127"/>
                  </a:lnTo>
                  <a:lnTo>
                    <a:pt x="376640" y="275524"/>
                  </a:lnTo>
                  <a:lnTo>
                    <a:pt x="407564" y="305855"/>
                  </a:lnTo>
                  <a:lnTo>
                    <a:pt x="420175" y="326618"/>
                  </a:lnTo>
                  <a:lnTo>
                    <a:pt x="428263" y="363628"/>
                  </a:lnTo>
                  <a:lnTo>
                    <a:pt x="425070" y="404229"/>
                  </a:lnTo>
                  <a:lnTo>
                    <a:pt x="405105" y="458700"/>
                  </a:lnTo>
                  <a:lnTo>
                    <a:pt x="371744" y="509708"/>
                  </a:lnTo>
                  <a:lnTo>
                    <a:pt x="345283" y="532650"/>
                  </a:lnTo>
                  <a:lnTo>
                    <a:pt x="286180" y="556981"/>
                  </a:lnTo>
                  <a:lnTo>
                    <a:pt x="250130" y="565115"/>
                  </a:lnTo>
                  <a:lnTo>
                    <a:pt x="212933" y="564405"/>
                  </a:lnTo>
                  <a:lnTo>
                    <a:pt x="157744" y="553684"/>
                  </a:lnTo>
                  <a:lnTo>
                    <a:pt x="107700" y="538141"/>
                  </a:lnTo>
                  <a:lnTo>
                    <a:pt x="55828" y="518718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38677" y="1753600"/>
              <a:ext cx="954812" cy="993706"/>
            </a:xfrm>
            <a:custGeom>
              <a:avLst/>
              <a:gdLst/>
              <a:ahLst/>
              <a:cxnLst/>
              <a:rect l="0" t="0" r="0" b="0"/>
              <a:pathLst>
                <a:path w="954812" h="993706">
                  <a:moveTo>
                    <a:pt x="841592" y="141529"/>
                  </a:moveTo>
                  <a:lnTo>
                    <a:pt x="786548" y="116335"/>
                  </a:lnTo>
                  <a:lnTo>
                    <a:pt x="732020" y="99984"/>
                  </a:lnTo>
                  <a:lnTo>
                    <a:pt x="682394" y="89055"/>
                  </a:lnTo>
                  <a:lnTo>
                    <a:pt x="627526" y="81528"/>
                  </a:lnTo>
                  <a:lnTo>
                    <a:pt x="569935" y="79297"/>
                  </a:lnTo>
                  <a:lnTo>
                    <a:pt x="512707" y="81756"/>
                  </a:lnTo>
                  <a:lnTo>
                    <a:pt x="451296" y="89893"/>
                  </a:lnTo>
                  <a:lnTo>
                    <a:pt x="391767" y="99714"/>
                  </a:lnTo>
                  <a:lnTo>
                    <a:pt x="337084" y="116271"/>
                  </a:lnTo>
                  <a:lnTo>
                    <a:pt x="283836" y="140284"/>
                  </a:lnTo>
                  <a:lnTo>
                    <a:pt x="231015" y="165337"/>
                  </a:lnTo>
                  <a:lnTo>
                    <a:pt x="181439" y="194987"/>
                  </a:lnTo>
                  <a:lnTo>
                    <a:pt x="140233" y="229118"/>
                  </a:lnTo>
                  <a:lnTo>
                    <a:pt x="94869" y="282573"/>
                  </a:lnTo>
                  <a:lnTo>
                    <a:pt x="62721" y="329809"/>
                  </a:lnTo>
                  <a:lnTo>
                    <a:pt x="36557" y="380849"/>
                  </a:lnTo>
                  <a:lnTo>
                    <a:pt x="19577" y="433017"/>
                  </a:lnTo>
                  <a:lnTo>
                    <a:pt x="7136" y="485519"/>
                  </a:lnTo>
                  <a:lnTo>
                    <a:pt x="1630" y="538120"/>
                  </a:lnTo>
                  <a:lnTo>
                    <a:pt x="0" y="590750"/>
                  </a:lnTo>
                  <a:lnTo>
                    <a:pt x="7853" y="653700"/>
                  </a:lnTo>
                  <a:lnTo>
                    <a:pt x="18481" y="702855"/>
                  </a:lnTo>
                  <a:lnTo>
                    <a:pt x="37097" y="746405"/>
                  </a:lnTo>
                  <a:lnTo>
                    <a:pt x="78768" y="809653"/>
                  </a:lnTo>
                  <a:lnTo>
                    <a:pt x="134745" y="867245"/>
                  </a:lnTo>
                  <a:lnTo>
                    <a:pt x="183602" y="904372"/>
                  </a:lnTo>
                  <a:lnTo>
                    <a:pt x="238313" y="934236"/>
                  </a:lnTo>
                  <a:lnTo>
                    <a:pt x="297300" y="959545"/>
                  </a:lnTo>
                  <a:lnTo>
                    <a:pt x="347698" y="972330"/>
                  </a:lnTo>
                  <a:lnTo>
                    <a:pt x="396556" y="983527"/>
                  </a:lnTo>
                  <a:lnTo>
                    <a:pt x="443787" y="991134"/>
                  </a:lnTo>
                  <a:lnTo>
                    <a:pt x="506560" y="993705"/>
                  </a:lnTo>
                  <a:lnTo>
                    <a:pt x="555410" y="988561"/>
                  </a:lnTo>
                  <a:lnTo>
                    <a:pt x="615913" y="969106"/>
                  </a:lnTo>
                  <a:lnTo>
                    <a:pt x="672925" y="946546"/>
                  </a:lnTo>
                  <a:lnTo>
                    <a:pt x="729246" y="908988"/>
                  </a:lnTo>
                  <a:lnTo>
                    <a:pt x="791140" y="854200"/>
                  </a:lnTo>
                  <a:lnTo>
                    <a:pt x="825474" y="814385"/>
                  </a:lnTo>
                  <a:lnTo>
                    <a:pt x="863625" y="759010"/>
                  </a:lnTo>
                  <a:lnTo>
                    <a:pt x="896550" y="703011"/>
                  </a:lnTo>
                  <a:lnTo>
                    <a:pt x="922465" y="646889"/>
                  </a:lnTo>
                  <a:lnTo>
                    <a:pt x="939195" y="585154"/>
                  </a:lnTo>
                  <a:lnTo>
                    <a:pt x="952595" y="523870"/>
                  </a:lnTo>
                  <a:lnTo>
                    <a:pt x="954811" y="473834"/>
                  </a:lnTo>
                  <a:lnTo>
                    <a:pt x="949748" y="421964"/>
                  </a:lnTo>
                  <a:lnTo>
                    <a:pt x="945388" y="370720"/>
                  </a:lnTo>
                  <a:lnTo>
                    <a:pt x="927260" y="307771"/>
                  </a:lnTo>
                  <a:lnTo>
                    <a:pt x="917101" y="275076"/>
                  </a:lnTo>
                  <a:lnTo>
                    <a:pt x="885103" y="215959"/>
                  </a:lnTo>
                  <a:lnTo>
                    <a:pt x="856824" y="173331"/>
                  </a:lnTo>
                  <a:lnTo>
                    <a:pt x="805347" y="122594"/>
                  </a:lnTo>
                  <a:lnTo>
                    <a:pt x="748948" y="79947"/>
                  </a:lnTo>
                  <a:lnTo>
                    <a:pt x="699758" y="55302"/>
                  </a:lnTo>
                  <a:lnTo>
                    <a:pt x="646969" y="33182"/>
                  </a:lnTo>
                  <a:lnTo>
                    <a:pt x="587394" y="14150"/>
                  </a:lnTo>
                  <a:lnTo>
                    <a:pt x="525289" y="6301"/>
                  </a:lnTo>
                  <a:lnTo>
                    <a:pt x="483424" y="319"/>
                  </a:lnTo>
                  <a:lnTo>
                    <a:pt x="438301" y="0"/>
                  </a:lnTo>
                  <a:lnTo>
                    <a:pt x="392120" y="2588"/>
                  </a:lnTo>
                  <a:lnTo>
                    <a:pt x="348199" y="3739"/>
                  </a:lnTo>
                  <a:lnTo>
                    <a:pt x="302161" y="10489"/>
                  </a:lnTo>
                  <a:lnTo>
                    <a:pt x="255575" y="21288"/>
                  </a:lnTo>
                  <a:lnTo>
                    <a:pt x="211473" y="33886"/>
                  </a:lnTo>
                  <a:lnTo>
                    <a:pt x="152772" y="54133"/>
                  </a:lnTo>
                  <a:lnTo>
                    <a:pt x="95083" y="74359"/>
                  </a:lnTo>
                  <a:lnTo>
                    <a:pt x="83540" y="783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278916" y="305977"/>
            <a:ext cx="2346442" cy="453668"/>
            <a:chOff x="1278916" y="305977"/>
            <a:chExt cx="2346442" cy="453668"/>
          </a:xfrm>
        </p:grpSpPr>
        <p:sp>
          <p:nvSpPr>
            <p:cNvPr id="2" name="Freeform 1"/>
            <p:cNvSpPr/>
            <p:nvPr/>
          </p:nvSpPr>
          <p:spPr>
            <a:xfrm>
              <a:off x="1278916" y="305977"/>
              <a:ext cx="345870" cy="453668"/>
            </a:xfrm>
            <a:custGeom>
              <a:avLst/>
              <a:gdLst/>
              <a:ahLst/>
              <a:cxnLst/>
              <a:rect l="0" t="0" r="0" b="0"/>
              <a:pathLst>
                <a:path w="345870" h="453668">
                  <a:moveTo>
                    <a:pt x="268378" y="24749"/>
                  </a:moveTo>
                  <a:lnTo>
                    <a:pt x="209761" y="24749"/>
                  </a:lnTo>
                  <a:lnTo>
                    <a:pt x="149521" y="23579"/>
                  </a:lnTo>
                  <a:lnTo>
                    <a:pt x="98281" y="13296"/>
                  </a:lnTo>
                  <a:lnTo>
                    <a:pt x="43446" y="0"/>
                  </a:lnTo>
                  <a:lnTo>
                    <a:pt x="31855" y="61"/>
                  </a:lnTo>
                  <a:lnTo>
                    <a:pt x="12738" y="6367"/>
                  </a:lnTo>
                  <a:lnTo>
                    <a:pt x="6704" y="13664"/>
                  </a:lnTo>
                  <a:lnTo>
                    <a:pt x="0" y="34250"/>
                  </a:lnTo>
                  <a:lnTo>
                    <a:pt x="3260" y="58998"/>
                  </a:lnTo>
                  <a:lnTo>
                    <a:pt x="18827" y="118602"/>
                  </a:lnTo>
                  <a:lnTo>
                    <a:pt x="31997" y="178295"/>
                  </a:lnTo>
                  <a:lnTo>
                    <a:pt x="34638" y="206855"/>
                  </a:lnTo>
                  <a:lnTo>
                    <a:pt x="38852" y="215173"/>
                  </a:lnTo>
                  <a:lnTo>
                    <a:pt x="45171" y="219549"/>
                  </a:lnTo>
                  <a:lnTo>
                    <a:pt x="52893" y="221296"/>
                  </a:lnTo>
                  <a:lnTo>
                    <a:pt x="60380" y="220121"/>
                  </a:lnTo>
                  <a:lnTo>
                    <a:pt x="112924" y="197075"/>
                  </a:lnTo>
                  <a:lnTo>
                    <a:pt x="150828" y="188632"/>
                  </a:lnTo>
                  <a:lnTo>
                    <a:pt x="205557" y="195075"/>
                  </a:lnTo>
                  <a:lnTo>
                    <a:pt x="244305" y="207407"/>
                  </a:lnTo>
                  <a:lnTo>
                    <a:pt x="283250" y="232535"/>
                  </a:lnTo>
                  <a:lnTo>
                    <a:pt x="319539" y="268434"/>
                  </a:lnTo>
                  <a:lnTo>
                    <a:pt x="344467" y="319748"/>
                  </a:lnTo>
                  <a:lnTo>
                    <a:pt x="345869" y="340693"/>
                  </a:lnTo>
                  <a:lnTo>
                    <a:pt x="337237" y="382736"/>
                  </a:lnTo>
                  <a:lnTo>
                    <a:pt x="322056" y="408719"/>
                  </a:lnTo>
                  <a:lnTo>
                    <a:pt x="297151" y="431236"/>
                  </a:lnTo>
                  <a:lnTo>
                    <a:pt x="267544" y="447137"/>
                  </a:lnTo>
                  <a:lnTo>
                    <a:pt x="230956" y="453667"/>
                  </a:lnTo>
                  <a:lnTo>
                    <a:pt x="171120" y="444602"/>
                  </a:lnTo>
                  <a:lnTo>
                    <a:pt x="133886" y="431860"/>
                  </a:lnTo>
                  <a:lnTo>
                    <a:pt x="89393" y="4037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15750" y="362311"/>
              <a:ext cx="211657" cy="364406"/>
            </a:xfrm>
            <a:custGeom>
              <a:avLst/>
              <a:gdLst/>
              <a:ahLst/>
              <a:cxnLst/>
              <a:rect l="0" t="0" r="0" b="0"/>
              <a:pathLst>
                <a:path w="211657" h="364406">
                  <a:moveTo>
                    <a:pt x="147399" y="0"/>
                  </a:moveTo>
                  <a:lnTo>
                    <a:pt x="109025" y="29309"/>
                  </a:lnTo>
                  <a:lnTo>
                    <a:pt x="81934" y="64801"/>
                  </a:lnTo>
                  <a:lnTo>
                    <a:pt x="48161" y="127655"/>
                  </a:lnTo>
                  <a:lnTo>
                    <a:pt x="23984" y="179937"/>
                  </a:lnTo>
                  <a:lnTo>
                    <a:pt x="5065" y="242065"/>
                  </a:lnTo>
                  <a:lnTo>
                    <a:pt x="2670" y="280603"/>
                  </a:lnTo>
                  <a:lnTo>
                    <a:pt x="6256" y="303697"/>
                  </a:lnTo>
                  <a:lnTo>
                    <a:pt x="14869" y="322540"/>
                  </a:lnTo>
                  <a:lnTo>
                    <a:pt x="39462" y="353701"/>
                  </a:lnTo>
                  <a:lnTo>
                    <a:pt x="59262" y="361921"/>
                  </a:lnTo>
                  <a:lnTo>
                    <a:pt x="82491" y="364405"/>
                  </a:lnTo>
                  <a:lnTo>
                    <a:pt x="136641" y="353459"/>
                  </a:lnTo>
                  <a:lnTo>
                    <a:pt x="154706" y="340757"/>
                  </a:lnTo>
                  <a:lnTo>
                    <a:pt x="199759" y="283683"/>
                  </a:lnTo>
                  <a:lnTo>
                    <a:pt x="206872" y="273350"/>
                  </a:lnTo>
                  <a:lnTo>
                    <a:pt x="211656" y="249391"/>
                  </a:lnTo>
                  <a:lnTo>
                    <a:pt x="208713" y="225484"/>
                  </a:lnTo>
                  <a:lnTo>
                    <a:pt x="199606" y="207060"/>
                  </a:lnTo>
                  <a:lnTo>
                    <a:pt x="191562" y="201211"/>
                  </a:lnTo>
                  <a:lnTo>
                    <a:pt x="170146" y="194712"/>
                  </a:lnTo>
                  <a:lnTo>
                    <a:pt x="137371" y="196643"/>
                  </a:lnTo>
                  <a:lnTo>
                    <a:pt x="94855" y="208946"/>
                  </a:lnTo>
                  <a:lnTo>
                    <a:pt x="55781" y="232693"/>
                  </a:lnTo>
                  <a:lnTo>
                    <a:pt x="13923" y="26759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54928" y="401215"/>
              <a:ext cx="326995" cy="315970"/>
            </a:xfrm>
            <a:custGeom>
              <a:avLst/>
              <a:gdLst/>
              <a:ahLst/>
              <a:cxnLst/>
              <a:rect l="0" t="0" r="0" b="0"/>
              <a:pathLst>
                <a:path w="326995" h="315970">
                  <a:moveTo>
                    <a:pt x="145133" y="13739"/>
                  </a:moveTo>
                  <a:lnTo>
                    <a:pt x="92428" y="32867"/>
                  </a:lnTo>
                  <a:lnTo>
                    <a:pt x="68945" y="51512"/>
                  </a:lnTo>
                  <a:lnTo>
                    <a:pt x="27069" y="109039"/>
                  </a:lnTo>
                  <a:lnTo>
                    <a:pt x="5381" y="161209"/>
                  </a:lnTo>
                  <a:lnTo>
                    <a:pt x="0" y="198334"/>
                  </a:lnTo>
                  <a:lnTo>
                    <a:pt x="6587" y="244394"/>
                  </a:lnTo>
                  <a:lnTo>
                    <a:pt x="16995" y="275494"/>
                  </a:lnTo>
                  <a:lnTo>
                    <a:pt x="28131" y="292291"/>
                  </a:lnTo>
                  <a:lnTo>
                    <a:pt x="43999" y="304436"/>
                  </a:lnTo>
                  <a:lnTo>
                    <a:pt x="63920" y="312563"/>
                  </a:lnTo>
                  <a:lnTo>
                    <a:pt x="100273" y="315969"/>
                  </a:lnTo>
                  <a:lnTo>
                    <a:pt x="160889" y="304157"/>
                  </a:lnTo>
                  <a:lnTo>
                    <a:pt x="196205" y="288652"/>
                  </a:lnTo>
                  <a:lnTo>
                    <a:pt x="238409" y="254046"/>
                  </a:lnTo>
                  <a:lnTo>
                    <a:pt x="285075" y="199797"/>
                  </a:lnTo>
                  <a:lnTo>
                    <a:pt x="310383" y="160455"/>
                  </a:lnTo>
                  <a:lnTo>
                    <a:pt x="326994" y="113300"/>
                  </a:lnTo>
                  <a:lnTo>
                    <a:pt x="325006" y="86454"/>
                  </a:lnTo>
                  <a:lnTo>
                    <a:pt x="316323" y="61265"/>
                  </a:lnTo>
                  <a:lnTo>
                    <a:pt x="304665" y="42270"/>
                  </a:lnTo>
                  <a:lnTo>
                    <a:pt x="279359" y="18423"/>
                  </a:lnTo>
                  <a:lnTo>
                    <a:pt x="249634" y="2129"/>
                  </a:lnTo>
                  <a:lnTo>
                    <a:pt x="225893" y="0"/>
                  </a:lnTo>
                  <a:lnTo>
                    <a:pt x="172524" y="8166"/>
                  </a:lnTo>
                  <a:lnTo>
                    <a:pt x="134604" y="137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63315" y="524702"/>
              <a:ext cx="168457" cy="6066"/>
            </a:xfrm>
            <a:custGeom>
              <a:avLst/>
              <a:gdLst/>
              <a:ahLst/>
              <a:cxnLst/>
              <a:rect l="0" t="0" r="0" b="0"/>
              <a:pathLst>
                <a:path w="168457" h="6066">
                  <a:moveTo>
                    <a:pt x="168456" y="6065"/>
                  </a:moveTo>
                  <a:lnTo>
                    <a:pt x="136004" y="0"/>
                  </a:lnTo>
                  <a:lnTo>
                    <a:pt x="78524" y="5036"/>
                  </a:lnTo>
                  <a:lnTo>
                    <a:pt x="19598" y="5930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05429" y="4360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47543" y="65710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39246" y="328380"/>
              <a:ext cx="213665" cy="340659"/>
            </a:xfrm>
            <a:custGeom>
              <a:avLst/>
              <a:gdLst/>
              <a:ahLst/>
              <a:cxnLst/>
              <a:rect l="0" t="0" r="0" b="0"/>
              <a:pathLst>
                <a:path w="213665" h="340659">
                  <a:moveTo>
                    <a:pt x="192607" y="65517"/>
                  </a:moveTo>
                  <a:lnTo>
                    <a:pt x="138493" y="119631"/>
                  </a:lnTo>
                  <a:lnTo>
                    <a:pt x="80834" y="182880"/>
                  </a:lnTo>
                  <a:lnTo>
                    <a:pt x="48398" y="242510"/>
                  </a:lnTo>
                  <a:lnTo>
                    <a:pt x="40777" y="265843"/>
                  </a:lnTo>
                  <a:lnTo>
                    <a:pt x="37390" y="291811"/>
                  </a:lnTo>
                  <a:lnTo>
                    <a:pt x="42124" y="312711"/>
                  </a:lnTo>
                  <a:lnTo>
                    <a:pt x="46661" y="321560"/>
                  </a:lnTo>
                  <a:lnTo>
                    <a:pt x="64182" y="334512"/>
                  </a:lnTo>
                  <a:lnTo>
                    <a:pt x="75405" y="339603"/>
                  </a:lnTo>
                  <a:lnTo>
                    <a:pt x="86396" y="340658"/>
                  </a:lnTo>
                  <a:lnTo>
                    <a:pt x="107968" y="335591"/>
                  </a:lnTo>
                  <a:lnTo>
                    <a:pt x="139843" y="319584"/>
                  </a:lnTo>
                  <a:lnTo>
                    <a:pt x="154729" y="303608"/>
                  </a:lnTo>
                  <a:lnTo>
                    <a:pt x="169686" y="271763"/>
                  </a:lnTo>
                  <a:lnTo>
                    <a:pt x="175401" y="246089"/>
                  </a:lnTo>
                  <a:lnTo>
                    <a:pt x="174042" y="219081"/>
                  </a:lnTo>
                  <a:lnTo>
                    <a:pt x="161110" y="183157"/>
                  </a:lnTo>
                  <a:lnTo>
                    <a:pt x="136872" y="155875"/>
                  </a:lnTo>
                  <a:lnTo>
                    <a:pt x="86915" y="121624"/>
                  </a:lnTo>
                  <a:lnTo>
                    <a:pt x="27235" y="94287"/>
                  </a:lnTo>
                  <a:lnTo>
                    <a:pt x="12654" y="80643"/>
                  </a:lnTo>
                  <a:lnTo>
                    <a:pt x="2274" y="62881"/>
                  </a:lnTo>
                  <a:lnTo>
                    <a:pt x="0" y="43288"/>
                  </a:lnTo>
                  <a:lnTo>
                    <a:pt x="1032" y="33150"/>
                  </a:lnTo>
                  <a:lnTo>
                    <a:pt x="5229" y="25222"/>
                  </a:lnTo>
                  <a:lnTo>
                    <a:pt x="19251" y="13293"/>
                  </a:lnTo>
                  <a:lnTo>
                    <a:pt x="46876" y="0"/>
                  </a:lnTo>
                  <a:lnTo>
                    <a:pt x="103293" y="669"/>
                  </a:lnTo>
                  <a:lnTo>
                    <a:pt x="145347" y="4189"/>
                  </a:lnTo>
                  <a:lnTo>
                    <a:pt x="179384" y="19010"/>
                  </a:lnTo>
                  <a:lnTo>
                    <a:pt x="196869" y="31589"/>
                  </a:lnTo>
                  <a:lnTo>
                    <a:pt x="206200" y="44979"/>
                  </a:lnTo>
                  <a:lnTo>
                    <a:pt x="213664" y="655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43669" y="416407"/>
              <a:ext cx="281689" cy="259834"/>
            </a:xfrm>
            <a:custGeom>
              <a:avLst/>
              <a:gdLst/>
              <a:ahLst/>
              <a:cxnLst/>
              <a:rect l="0" t="0" r="0" b="0"/>
              <a:pathLst>
                <a:path w="281689" h="259834">
                  <a:moveTo>
                    <a:pt x="119811" y="9075"/>
                  </a:moveTo>
                  <a:lnTo>
                    <a:pt x="75849" y="29319"/>
                  </a:lnTo>
                  <a:lnTo>
                    <a:pt x="43624" y="56401"/>
                  </a:lnTo>
                  <a:lnTo>
                    <a:pt x="17848" y="94333"/>
                  </a:lnTo>
                  <a:lnTo>
                    <a:pt x="1144" y="141210"/>
                  </a:lnTo>
                  <a:lnTo>
                    <a:pt x="0" y="164898"/>
                  </a:lnTo>
                  <a:lnTo>
                    <a:pt x="8797" y="208701"/>
                  </a:lnTo>
                  <a:lnTo>
                    <a:pt x="21339" y="226870"/>
                  </a:lnTo>
                  <a:lnTo>
                    <a:pt x="38611" y="241573"/>
                  </a:lnTo>
                  <a:lnTo>
                    <a:pt x="57986" y="252008"/>
                  </a:lnTo>
                  <a:lnTo>
                    <a:pt x="107426" y="259833"/>
                  </a:lnTo>
                  <a:lnTo>
                    <a:pt x="159132" y="258259"/>
                  </a:lnTo>
                  <a:lnTo>
                    <a:pt x="180571" y="252015"/>
                  </a:lnTo>
                  <a:lnTo>
                    <a:pt x="243612" y="208752"/>
                  </a:lnTo>
                  <a:lnTo>
                    <a:pt x="257892" y="193747"/>
                  </a:lnTo>
                  <a:lnTo>
                    <a:pt x="280483" y="145308"/>
                  </a:lnTo>
                  <a:lnTo>
                    <a:pt x="281688" y="124606"/>
                  </a:lnTo>
                  <a:lnTo>
                    <a:pt x="272670" y="90100"/>
                  </a:lnTo>
                  <a:lnTo>
                    <a:pt x="248662" y="42108"/>
                  </a:lnTo>
                  <a:lnTo>
                    <a:pt x="222720" y="15093"/>
                  </a:lnTo>
                  <a:lnTo>
                    <a:pt x="199864" y="5901"/>
                  </a:lnTo>
                  <a:lnTo>
                    <a:pt x="147062" y="0"/>
                  </a:lnTo>
                  <a:lnTo>
                    <a:pt x="98754" y="90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 rot="210288">
            <a:off x="1201204" y="1665804"/>
            <a:ext cx="2177620" cy="473783"/>
            <a:chOff x="1201204" y="1665804"/>
            <a:chExt cx="2177620" cy="473783"/>
          </a:xfrm>
        </p:grpSpPr>
        <p:sp>
          <p:nvSpPr>
            <p:cNvPr id="11" name="Freeform 10"/>
            <p:cNvSpPr/>
            <p:nvPr/>
          </p:nvSpPr>
          <p:spPr>
            <a:xfrm>
              <a:off x="1391529" y="1665804"/>
              <a:ext cx="20408" cy="473783"/>
            </a:xfrm>
            <a:custGeom>
              <a:avLst/>
              <a:gdLst/>
              <a:ahLst/>
              <a:cxnLst/>
              <a:rect l="0" t="0" r="0" b="0"/>
              <a:pathLst>
                <a:path w="20408" h="473783">
                  <a:moveTo>
                    <a:pt x="9878" y="0"/>
                  </a:moveTo>
                  <a:lnTo>
                    <a:pt x="1545" y="48930"/>
                  </a:lnTo>
                  <a:lnTo>
                    <a:pt x="0" y="99895"/>
                  </a:lnTo>
                  <a:lnTo>
                    <a:pt x="5068" y="163232"/>
                  </a:lnTo>
                  <a:lnTo>
                    <a:pt x="8928" y="225179"/>
                  </a:lnTo>
                  <a:lnTo>
                    <a:pt x="9597" y="271700"/>
                  </a:lnTo>
                  <a:lnTo>
                    <a:pt x="10965" y="327728"/>
                  </a:lnTo>
                  <a:lnTo>
                    <a:pt x="17089" y="380724"/>
                  </a:lnTo>
                  <a:lnTo>
                    <a:pt x="19751" y="438026"/>
                  </a:lnTo>
                  <a:lnTo>
                    <a:pt x="20407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01204" y="1750031"/>
              <a:ext cx="231790" cy="254813"/>
            </a:xfrm>
            <a:custGeom>
              <a:avLst/>
              <a:gdLst/>
              <a:ahLst/>
              <a:cxnLst/>
              <a:rect l="0" t="0" r="0" b="0"/>
              <a:pathLst>
                <a:path w="231790" h="254813">
                  <a:moveTo>
                    <a:pt x="231789" y="136871"/>
                  </a:moveTo>
                  <a:lnTo>
                    <a:pt x="207742" y="146446"/>
                  </a:lnTo>
                  <a:lnTo>
                    <a:pt x="149513" y="183027"/>
                  </a:lnTo>
                  <a:lnTo>
                    <a:pt x="95175" y="217660"/>
                  </a:lnTo>
                  <a:lnTo>
                    <a:pt x="31770" y="254121"/>
                  </a:lnTo>
                  <a:lnTo>
                    <a:pt x="22404" y="254812"/>
                  </a:lnTo>
                  <a:lnTo>
                    <a:pt x="5758" y="249340"/>
                  </a:lnTo>
                  <a:lnTo>
                    <a:pt x="1553" y="242266"/>
                  </a:lnTo>
                  <a:lnTo>
                    <a:pt x="0" y="221928"/>
                  </a:lnTo>
                  <a:lnTo>
                    <a:pt x="5703" y="189759"/>
                  </a:lnTo>
                  <a:lnTo>
                    <a:pt x="33972" y="126364"/>
                  </a:lnTo>
                  <a:lnTo>
                    <a:pt x="65266" y="63173"/>
                  </a:lnTo>
                  <a:lnTo>
                    <a:pt x="843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99006" y="1701711"/>
              <a:ext cx="228786" cy="416819"/>
            </a:xfrm>
            <a:custGeom>
              <a:avLst/>
              <a:gdLst/>
              <a:ahLst/>
              <a:cxnLst/>
              <a:rect l="0" t="0" r="0" b="0"/>
              <a:pathLst>
                <a:path w="228786" h="416819">
                  <a:moveTo>
                    <a:pt x="207728" y="111491"/>
                  </a:moveTo>
                  <a:lnTo>
                    <a:pt x="213317" y="94724"/>
                  </a:lnTo>
                  <a:lnTo>
                    <a:pt x="209822" y="77133"/>
                  </a:lnTo>
                  <a:lnTo>
                    <a:pt x="182051" y="28068"/>
                  </a:lnTo>
                  <a:lnTo>
                    <a:pt x="168630" y="11633"/>
                  </a:lnTo>
                  <a:lnTo>
                    <a:pt x="148627" y="2769"/>
                  </a:lnTo>
                  <a:lnTo>
                    <a:pt x="125309" y="0"/>
                  </a:lnTo>
                  <a:lnTo>
                    <a:pt x="103247" y="2668"/>
                  </a:lnTo>
                  <a:lnTo>
                    <a:pt x="84863" y="10873"/>
                  </a:lnTo>
                  <a:lnTo>
                    <a:pt x="48408" y="40793"/>
                  </a:lnTo>
                  <a:lnTo>
                    <a:pt x="23391" y="70267"/>
                  </a:lnTo>
                  <a:lnTo>
                    <a:pt x="6751" y="106816"/>
                  </a:lnTo>
                  <a:lnTo>
                    <a:pt x="0" y="147281"/>
                  </a:lnTo>
                  <a:lnTo>
                    <a:pt x="4660" y="168732"/>
                  </a:lnTo>
                  <a:lnTo>
                    <a:pt x="20438" y="193962"/>
                  </a:lnTo>
                  <a:lnTo>
                    <a:pt x="34411" y="207807"/>
                  </a:lnTo>
                  <a:lnTo>
                    <a:pt x="52319" y="217859"/>
                  </a:lnTo>
                  <a:lnTo>
                    <a:pt x="75096" y="219987"/>
                  </a:lnTo>
                  <a:lnTo>
                    <a:pt x="99648" y="215864"/>
                  </a:lnTo>
                  <a:lnTo>
                    <a:pt x="132030" y="200388"/>
                  </a:lnTo>
                  <a:lnTo>
                    <a:pt x="149128" y="187656"/>
                  </a:lnTo>
                  <a:lnTo>
                    <a:pt x="166318" y="161745"/>
                  </a:lnTo>
                  <a:lnTo>
                    <a:pt x="189421" y="102843"/>
                  </a:lnTo>
                  <a:lnTo>
                    <a:pt x="195523" y="91688"/>
                  </a:lnTo>
                  <a:lnTo>
                    <a:pt x="199592" y="90100"/>
                  </a:lnTo>
                  <a:lnTo>
                    <a:pt x="202304" y="94891"/>
                  </a:lnTo>
                  <a:lnTo>
                    <a:pt x="207014" y="153239"/>
                  </a:lnTo>
                  <a:lnTo>
                    <a:pt x="208686" y="201200"/>
                  </a:lnTo>
                  <a:lnTo>
                    <a:pt x="214901" y="251286"/>
                  </a:lnTo>
                  <a:lnTo>
                    <a:pt x="217594" y="313844"/>
                  </a:lnTo>
                  <a:lnTo>
                    <a:pt x="223715" y="371001"/>
                  </a:lnTo>
                  <a:lnTo>
                    <a:pt x="228785" y="4168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45221" y="1754971"/>
              <a:ext cx="311960" cy="349219"/>
            </a:xfrm>
            <a:custGeom>
              <a:avLst/>
              <a:gdLst/>
              <a:ahLst/>
              <a:cxnLst/>
              <a:rect l="0" t="0" r="0" b="0"/>
              <a:pathLst>
                <a:path w="311960" h="349219">
                  <a:moveTo>
                    <a:pt x="145782" y="5589"/>
                  </a:moveTo>
                  <a:lnTo>
                    <a:pt x="129014" y="0"/>
                  </a:lnTo>
                  <a:lnTo>
                    <a:pt x="111423" y="375"/>
                  </a:lnTo>
                  <a:lnTo>
                    <a:pt x="93076" y="5612"/>
                  </a:lnTo>
                  <a:lnTo>
                    <a:pt x="77124" y="15737"/>
                  </a:lnTo>
                  <a:lnTo>
                    <a:pt x="33612" y="69651"/>
                  </a:lnTo>
                  <a:lnTo>
                    <a:pt x="9853" y="124639"/>
                  </a:lnTo>
                  <a:lnTo>
                    <a:pt x="649" y="178194"/>
                  </a:lnTo>
                  <a:lnTo>
                    <a:pt x="0" y="233833"/>
                  </a:lnTo>
                  <a:lnTo>
                    <a:pt x="9924" y="286764"/>
                  </a:lnTo>
                  <a:lnTo>
                    <a:pt x="13096" y="298324"/>
                  </a:lnTo>
                  <a:lnTo>
                    <a:pt x="18720" y="307200"/>
                  </a:lnTo>
                  <a:lnTo>
                    <a:pt x="57256" y="339658"/>
                  </a:lnTo>
                  <a:lnTo>
                    <a:pt x="77971" y="347087"/>
                  </a:lnTo>
                  <a:lnTo>
                    <a:pt x="102775" y="349218"/>
                  </a:lnTo>
                  <a:lnTo>
                    <a:pt x="165104" y="338027"/>
                  </a:lnTo>
                  <a:lnTo>
                    <a:pt x="219253" y="318198"/>
                  </a:lnTo>
                  <a:lnTo>
                    <a:pt x="255961" y="292727"/>
                  </a:lnTo>
                  <a:lnTo>
                    <a:pt x="284572" y="256760"/>
                  </a:lnTo>
                  <a:lnTo>
                    <a:pt x="306547" y="205431"/>
                  </a:lnTo>
                  <a:lnTo>
                    <a:pt x="311959" y="162808"/>
                  </a:lnTo>
                  <a:lnTo>
                    <a:pt x="307973" y="118723"/>
                  </a:lnTo>
                  <a:lnTo>
                    <a:pt x="293794" y="81614"/>
                  </a:lnTo>
                  <a:lnTo>
                    <a:pt x="274775" y="53981"/>
                  </a:lnTo>
                  <a:lnTo>
                    <a:pt x="248733" y="30976"/>
                  </a:lnTo>
                  <a:lnTo>
                    <a:pt x="225853" y="22721"/>
                  </a:lnTo>
                  <a:lnTo>
                    <a:pt x="202426" y="20222"/>
                  </a:lnTo>
                  <a:lnTo>
                    <a:pt x="166839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22671" y="1834260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9392" y="8333"/>
                  </a:lnTo>
                  <a:lnTo>
                    <a:pt x="4272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64785" y="176056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27956" y="200271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59582" y="1681745"/>
              <a:ext cx="236572" cy="331500"/>
            </a:xfrm>
            <a:custGeom>
              <a:avLst/>
              <a:gdLst/>
              <a:ahLst/>
              <a:cxnLst/>
              <a:rect l="0" t="0" r="0" b="0"/>
              <a:pathLst>
                <a:path w="236572" h="331500">
                  <a:moveTo>
                    <a:pt x="0" y="5115"/>
                  </a:moveTo>
                  <a:lnTo>
                    <a:pt x="58617" y="14181"/>
                  </a:lnTo>
                  <a:lnTo>
                    <a:pt x="121197" y="14185"/>
                  </a:lnTo>
                  <a:lnTo>
                    <a:pt x="183644" y="4134"/>
                  </a:lnTo>
                  <a:lnTo>
                    <a:pt x="207962" y="0"/>
                  </a:lnTo>
                  <a:lnTo>
                    <a:pt x="230468" y="2062"/>
                  </a:lnTo>
                  <a:lnTo>
                    <a:pt x="235534" y="5420"/>
                  </a:lnTo>
                  <a:lnTo>
                    <a:pt x="236571" y="9998"/>
                  </a:lnTo>
                  <a:lnTo>
                    <a:pt x="209156" y="70564"/>
                  </a:lnTo>
                  <a:lnTo>
                    <a:pt x="182215" y="124888"/>
                  </a:lnTo>
                  <a:lnTo>
                    <a:pt x="162769" y="179509"/>
                  </a:lnTo>
                  <a:lnTo>
                    <a:pt x="138476" y="241727"/>
                  </a:lnTo>
                  <a:lnTo>
                    <a:pt x="116487" y="299184"/>
                  </a:lnTo>
                  <a:lnTo>
                    <a:pt x="105285" y="3314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50207" y="1686860"/>
              <a:ext cx="328617" cy="364311"/>
            </a:xfrm>
            <a:custGeom>
              <a:avLst/>
              <a:gdLst/>
              <a:ahLst/>
              <a:cxnLst/>
              <a:rect l="0" t="0" r="0" b="0"/>
              <a:pathLst>
                <a:path w="328617" h="364311">
                  <a:moveTo>
                    <a:pt x="162100" y="0"/>
                  </a:moveTo>
                  <a:lnTo>
                    <a:pt x="119409" y="3120"/>
                  </a:lnTo>
                  <a:lnTo>
                    <a:pt x="109073" y="5590"/>
                  </a:lnTo>
                  <a:lnTo>
                    <a:pt x="91349" y="17692"/>
                  </a:lnTo>
                  <a:lnTo>
                    <a:pt x="38212" y="74329"/>
                  </a:lnTo>
                  <a:lnTo>
                    <a:pt x="23981" y="96206"/>
                  </a:lnTo>
                  <a:lnTo>
                    <a:pt x="5313" y="151499"/>
                  </a:lnTo>
                  <a:lnTo>
                    <a:pt x="0" y="183146"/>
                  </a:lnTo>
                  <a:lnTo>
                    <a:pt x="6121" y="241592"/>
                  </a:lnTo>
                  <a:lnTo>
                    <a:pt x="24185" y="298197"/>
                  </a:lnTo>
                  <a:lnTo>
                    <a:pt x="43508" y="329211"/>
                  </a:lnTo>
                  <a:lnTo>
                    <a:pt x="69640" y="353218"/>
                  </a:lnTo>
                  <a:lnTo>
                    <a:pt x="92541" y="361707"/>
                  </a:lnTo>
                  <a:lnTo>
                    <a:pt x="119487" y="364310"/>
                  </a:lnTo>
                  <a:lnTo>
                    <a:pt x="178206" y="356449"/>
                  </a:lnTo>
                  <a:lnTo>
                    <a:pt x="200844" y="349105"/>
                  </a:lnTo>
                  <a:lnTo>
                    <a:pt x="237560" y="322207"/>
                  </a:lnTo>
                  <a:lnTo>
                    <a:pt x="286335" y="273191"/>
                  </a:lnTo>
                  <a:lnTo>
                    <a:pt x="317396" y="221027"/>
                  </a:lnTo>
                  <a:lnTo>
                    <a:pt x="326657" y="178314"/>
                  </a:lnTo>
                  <a:lnTo>
                    <a:pt x="328616" y="121054"/>
                  </a:lnTo>
                  <a:lnTo>
                    <a:pt x="324624" y="97086"/>
                  </a:lnTo>
                  <a:lnTo>
                    <a:pt x="315832" y="77855"/>
                  </a:lnTo>
                  <a:lnTo>
                    <a:pt x="285534" y="40855"/>
                  </a:lnTo>
                  <a:lnTo>
                    <a:pt x="250406" y="21334"/>
                  </a:lnTo>
                  <a:lnTo>
                    <a:pt x="215951" y="8141"/>
                  </a:lnTo>
                  <a:lnTo>
                    <a:pt x="160165" y="9406"/>
                  </a:lnTo>
                  <a:lnTo>
                    <a:pt x="141043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 rot="285396">
            <a:off x="1026362" y="3353981"/>
            <a:ext cx="2493757" cy="642239"/>
            <a:chOff x="1026362" y="3353981"/>
            <a:chExt cx="2493757" cy="642239"/>
          </a:xfrm>
        </p:grpSpPr>
        <p:sp>
          <p:nvSpPr>
            <p:cNvPr id="21" name="Freeform 20"/>
            <p:cNvSpPr/>
            <p:nvPr/>
          </p:nvSpPr>
          <p:spPr>
            <a:xfrm>
              <a:off x="1026362" y="3511909"/>
              <a:ext cx="230157" cy="411492"/>
            </a:xfrm>
            <a:custGeom>
              <a:avLst/>
              <a:gdLst/>
              <a:ahLst/>
              <a:cxnLst/>
              <a:rect l="0" t="0" r="0" b="0"/>
              <a:pathLst>
                <a:path w="230157" h="411492">
                  <a:moveTo>
                    <a:pt x="74918" y="0"/>
                  </a:moveTo>
                  <a:lnTo>
                    <a:pt x="32256" y="60873"/>
                  </a:lnTo>
                  <a:lnTo>
                    <a:pt x="4620" y="90793"/>
                  </a:lnTo>
                  <a:lnTo>
                    <a:pt x="1146" y="92114"/>
                  </a:lnTo>
                  <a:lnTo>
                    <a:pt x="0" y="89485"/>
                  </a:lnTo>
                  <a:lnTo>
                    <a:pt x="406" y="84223"/>
                  </a:lnTo>
                  <a:lnTo>
                    <a:pt x="12156" y="60050"/>
                  </a:lnTo>
                  <a:lnTo>
                    <a:pt x="36044" y="36250"/>
                  </a:lnTo>
                  <a:lnTo>
                    <a:pt x="65349" y="19969"/>
                  </a:lnTo>
                  <a:lnTo>
                    <a:pt x="101848" y="13326"/>
                  </a:lnTo>
                  <a:lnTo>
                    <a:pt x="122372" y="18011"/>
                  </a:lnTo>
                  <a:lnTo>
                    <a:pt x="131120" y="22535"/>
                  </a:lnTo>
                  <a:lnTo>
                    <a:pt x="143960" y="36922"/>
                  </a:lnTo>
                  <a:lnTo>
                    <a:pt x="149022" y="45671"/>
                  </a:lnTo>
                  <a:lnTo>
                    <a:pt x="151527" y="64752"/>
                  </a:lnTo>
                  <a:lnTo>
                    <a:pt x="143603" y="105597"/>
                  </a:lnTo>
                  <a:lnTo>
                    <a:pt x="128544" y="131374"/>
                  </a:lnTo>
                  <a:lnTo>
                    <a:pt x="109264" y="153829"/>
                  </a:lnTo>
                  <a:lnTo>
                    <a:pt x="83145" y="169711"/>
                  </a:lnTo>
                  <a:lnTo>
                    <a:pt x="80402" y="170463"/>
                  </a:lnTo>
                  <a:lnTo>
                    <a:pt x="86714" y="165058"/>
                  </a:lnTo>
                  <a:lnTo>
                    <a:pt x="115588" y="160040"/>
                  </a:lnTo>
                  <a:lnTo>
                    <a:pt x="148189" y="164142"/>
                  </a:lnTo>
                  <a:lnTo>
                    <a:pt x="174487" y="178356"/>
                  </a:lnTo>
                  <a:lnTo>
                    <a:pt x="197096" y="197385"/>
                  </a:lnTo>
                  <a:lnTo>
                    <a:pt x="213024" y="223431"/>
                  </a:lnTo>
                  <a:lnTo>
                    <a:pt x="227717" y="264843"/>
                  </a:lnTo>
                  <a:lnTo>
                    <a:pt x="230156" y="302170"/>
                  </a:lnTo>
                  <a:lnTo>
                    <a:pt x="222820" y="335977"/>
                  </a:lnTo>
                  <a:lnTo>
                    <a:pt x="199972" y="375721"/>
                  </a:lnTo>
                  <a:lnTo>
                    <a:pt x="184310" y="391595"/>
                  </a:lnTo>
                  <a:lnTo>
                    <a:pt x="161751" y="406449"/>
                  </a:lnTo>
                  <a:lnTo>
                    <a:pt x="136127" y="411491"/>
                  </a:lnTo>
                  <a:lnTo>
                    <a:pt x="78385" y="403491"/>
                  </a:lnTo>
                  <a:lnTo>
                    <a:pt x="53861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322378" y="3806706"/>
              <a:ext cx="71113" cy="189514"/>
            </a:xfrm>
            <a:custGeom>
              <a:avLst/>
              <a:gdLst/>
              <a:ahLst/>
              <a:cxnLst/>
              <a:rect l="0" t="0" r="0" b="0"/>
              <a:pathLst>
                <a:path w="71113" h="189514">
                  <a:moveTo>
                    <a:pt x="21057" y="0"/>
                  </a:moveTo>
                  <a:lnTo>
                    <a:pt x="55804" y="37087"/>
                  </a:lnTo>
                  <a:lnTo>
                    <a:pt x="64966" y="55088"/>
                  </a:lnTo>
                  <a:lnTo>
                    <a:pt x="71112" y="96131"/>
                  </a:lnTo>
                  <a:lnTo>
                    <a:pt x="66310" y="122274"/>
                  </a:lnTo>
                  <a:lnTo>
                    <a:pt x="50453" y="153603"/>
                  </a:lnTo>
                  <a:lnTo>
                    <a:pt x="36462" y="16887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82568" y="3490852"/>
              <a:ext cx="203260" cy="371368"/>
            </a:xfrm>
            <a:custGeom>
              <a:avLst/>
              <a:gdLst/>
              <a:ahLst/>
              <a:cxnLst/>
              <a:rect l="0" t="0" r="0" b="0"/>
              <a:pathLst>
                <a:path w="203260" h="371368">
                  <a:moveTo>
                    <a:pt x="113551" y="0"/>
                  </a:moveTo>
                  <a:lnTo>
                    <a:pt x="89504" y="17981"/>
                  </a:lnTo>
                  <a:lnTo>
                    <a:pt x="53958" y="69742"/>
                  </a:lnTo>
                  <a:lnTo>
                    <a:pt x="26997" y="123437"/>
                  </a:lnTo>
                  <a:lnTo>
                    <a:pt x="9193" y="182223"/>
                  </a:lnTo>
                  <a:lnTo>
                    <a:pt x="0" y="244225"/>
                  </a:lnTo>
                  <a:lnTo>
                    <a:pt x="9488" y="307332"/>
                  </a:lnTo>
                  <a:lnTo>
                    <a:pt x="16998" y="331954"/>
                  </a:lnTo>
                  <a:lnTo>
                    <a:pt x="28135" y="350696"/>
                  </a:lnTo>
                  <a:lnTo>
                    <a:pt x="44003" y="363705"/>
                  </a:lnTo>
                  <a:lnTo>
                    <a:pt x="53148" y="368812"/>
                  </a:lnTo>
                  <a:lnTo>
                    <a:pt x="72667" y="371367"/>
                  </a:lnTo>
                  <a:lnTo>
                    <a:pt x="113794" y="363475"/>
                  </a:lnTo>
                  <a:lnTo>
                    <a:pt x="145208" y="348422"/>
                  </a:lnTo>
                  <a:lnTo>
                    <a:pt x="171154" y="323555"/>
                  </a:lnTo>
                  <a:lnTo>
                    <a:pt x="193660" y="293960"/>
                  </a:lnTo>
                  <a:lnTo>
                    <a:pt x="201797" y="267129"/>
                  </a:lnTo>
                  <a:lnTo>
                    <a:pt x="203259" y="225379"/>
                  </a:lnTo>
                  <a:lnTo>
                    <a:pt x="197875" y="203113"/>
                  </a:lnTo>
                  <a:lnTo>
                    <a:pt x="187683" y="185419"/>
                  </a:lnTo>
                  <a:lnTo>
                    <a:pt x="179350" y="179765"/>
                  </a:lnTo>
                  <a:lnTo>
                    <a:pt x="157613" y="173482"/>
                  </a:lnTo>
                  <a:lnTo>
                    <a:pt x="147605" y="174146"/>
                  </a:lnTo>
                  <a:lnTo>
                    <a:pt x="121171" y="186259"/>
                  </a:lnTo>
                  <a:lnTo>
                    <a:pt x="92802" y="205837"/>
                  </a:lnTo>
                  <a:lnTo>
                    <a:pt x="5038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756320" y="3472685"/>
              <a:ext cx="279295" cy="310072"/>
            </a:xfrm>
            <a:custGeom>
              <a:avLst/>
              <a:gdLst/>
              <a:ahLst/>
              <a:cxnLst/>
              <a:rect l="0" t="0" r="0" b="0"/>
              <a:pathLst>
                <a:path w="279295" h="310072">
                  <a:moveTo>
                    <a:pt x="124068" y="7638"/>
                  </a:moveTo>
                  <a:lnTo>
                    <a:pt x="80105" y="27882"/>
                  </a:lnTo>
                  <a:lnTo>
                    <a:pt x="47880" y="54964"/>
                  </a:lnTo>
                  <a:lnTo>
                    <a:pt x="27274" y="84052"/>
                  </a:lnTo>
                  <a:lnTo>
                    <a:pt x="9238" y="135210"/>
                  </a:lnTo>
                  <a:lnTo>
                    <a:pt x="0" y="190375"/>
                  </a:lnTo>
                  <a:lnTo>
                    <a:pt x="3989" y="226729"/>
                  </a:lnTo>
                  <a:lnTo>
                    <a:pt x="18169" y="259727"/>
                  </a:lnTo>
                  <a:lnTo>
                    <a:pt x="37188" y="286142"/>
                  </a:lnTo>
                  <a:lnTo>
                    <a:pt x="63230" y="303198"/>
                  </a:lnTo>
                  <a:lnTo>
                    <a:pt x="98763" y="310071"/>
                  </a:lnTo>
                  <a:lnTo>
                    <a:pt x="133337" y="306518"/>
                  </a:lnTo>
                  <a:lnTo>
                    <a:pt x="165809" y="292468"/>
                  </a:lnTo>
                  <a:lnTo>
                    <a:pt x="192068" y="273487"/>
                  </a:lnTo>
                  <a:lnTo>
                    <a:pt x="236179" y="217516"/>
                  </a:lnTo>
                  <a:lnTo>
                    <a:pt x="272880" y="154977"/>
                  </a:lnTo>
                  <a:lnTo>
                    <a:pt x="279294" y="117845"/>
                  </a:lnTo>
                  <a:lnTo>
                    <a:pt x="275606" y="82796"/>
                  </a:lnTo>
                  <a:lnTo>
                    <a:pt x="261514" y="50185"/>
                  </a:lnTo>
                  <a:lnTo>
                    <a:pt x="242522" y="23884"/>
                  </a:lnTo>
                  <a:lnTo>
                    <a:pt x="216487" y="6863"/>
                  </a:lnTo>
                  <a:lnTo>
                    <a:pt x="180957" y="0"/>
                  </a:lnTo>
                  <a:lnTo>
                    <a:pt x="130866" y="5824"/>
                  </a:lnTo>
                  <a:lnTo>
                    <a:pt x="113539" y="7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113869" y="3457100"/>
              <a:ext cx="310504" cy="324053"/>
            </a:xfrm>
            <a:custGeom>
              <a:avLst/>
              <a:gdLst/>
              <a:ahLst/>
              <a:cxnLst/>
              <a:rect l="0" t="0" r="0" b="0"/>
              <a:pathLst>
                <a:path w="310504" h="324053">
                  <a:moveTo>
                    <a:pt x="124487" y="12695"/>
                  </a:moveTo>
                  <a:lnTo>
                    <a:pt x="93205" y="22270"/>
                  </a:lnTo>
                  <a:lnTo>
                    <a:pt x="54800" y="52098"/>
                  </a:lnTo>
                  <a:lnTo>
                    <a:pt x="19269" y="106285"/>
                  </a:lnTo>
                  <a:lnTo>
                    <a:pt x="7534" y="129160"/>
                  </a:lnTo>
                  <a:lnTo>
                    <a:pt x="0" y="185092"/>
                  </a:lnTo>
                  <a:lnTo>
                    <a:pt x="1310" y="216828"/>
                  </a:lnTo>
                  <a:lnTo>
                    <a:pt x="21214" y="272209"/>
                  </a:lnTo>
                  <a:lnTo>
                    <a:pt x="35304" y="294151"/>
                  </a:lnTo>
                  <a:lnTo>
                    <a:pt x="53265" y="311701"/>
                  </a:lnTo>
                  <a:lnTo>
                    <a:pt x="79185" y="321062"/>
                  </a:lnTo>
                  <a:lnTo>
                    <a:pt x="107863" y="324052"/>
                  </a:lnTo>
                  <a:lnTo>
                    <a:pt x="144908" y="317988"/>
                  </a:lnTo>
                  <a:lnTo>
                    <a:pt x="198754" y="295571"/>
                  </a:lnTo>
                  <a:lnTo>
                    <a:pt x="225345" y="279968"/>
                  </a:lnTo>
                  <a:lnTo>
                    <a:pt x="276243" y="224030"/>
                  </a:lnTo>
                  <a:lnTo>
                    <a:pt x="302197" y="162389"/>
                  </a:lnTo>
                  <a:lnTo>
                    <a:pt x="310503" y="122949"/>
                  </a:lnTo>
                  <a:lnTo>
                    <a:pt x="310107" y="93282"/>
                  </a:lnTo>
                  <a:lnTo>
                    <a:pt x="302131" y="68398"/>
                  </a:lnTo>
                  <a:lnTo>
                    <a:pt x="287668" y="48760"/>
                  </a:lnTo>
                  <a:lnTo>
                    <a:pt x="249787" y="17089"/>
                  </a:lnTo>
                  <a:lnTo>
                    <a:pt x="207757" y="998"/>
                  </a:lnTo>
                  <a:lnTo>
                    <a:pt x="163848" y="0"/>
                  </a:lnTo>
                  <a:lnTo>
                    <a:pt x="110694" y="10214"/>
                  </a:lnTo>
                  <a:lnTo>
                    <a:pt x="92902" y="126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617383" y="3564551"/>
              <a:ext cx="168456" cy="31587"/>
            </a:xfrm>
            <a:custGeom>
              <a:avLst/>
              <a:gdLst/>
              <a:ahLst/>
              <a:cxnLst/>
              <a:rect l="0" t="0" r="0" b="0"/>
              <a:pathLst>
                <a:path w="168456" h="31587">
                  <a:moveTo>
                    <a:pt x="168455" y="0"/>
                  </a:moveTo>
                  <a:lnTo>
                    <a:pt x="115428" y="23719"/>
                  </a:lnTo>
                  <a:lnTo>
                    <a:pt x="65217" y="30032"/>
                  </a:lnTo>
                  <a:lnTo>
                    <a:pt x="19598" y="3127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01610" y="34803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43724" y="37435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14656" y="3353981"/>
              <a:ext cx="18623" cy="389555"/>
            </a:xfrm>
            <a:custGeom>
              <a:avLst/>
              <a:gdLst/>
              <a:ahLst/>
              <a:cxnLst/>
              <a:rect l="0" t="0" r="0" b="0"/>
              <a:pathLst>
                <a:path w="18623" h="389555">
                  <a:moveTo>
                    <a:pt x="18622" y="0"/>
                  </a:moveTo>
                  <a:lnTo>
                    <a:pt x="1834" y="56215"/>
                  </a:lnTo>
                  <a:lnTo>
                    <a:pt x="0" y="102574"/>
                  </a:lnTo>
                  <a:lnTo>
                    <a:pt x="5176" y="160244"/>
                  </a:lnTo>
                  <a:lnTo>
                    <a:pt x="8399" y="221785"/>
                  </a:lnTo>
                  <a:lnTo>
                    <a:pt x="15073" y="282133"/>
                  </a:lnTo>
                  <a:lnTo>
                    <a:pt x="14802" y="345632"/>
                  </a:lnTo>
                  <a:lnTo>
                    <a:pt x="8094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61557" y="3427681"/>
              <a:ext cx="192780" cy="197533"/>
            </a:xfrm>
            <a:custGeom>
              <a:avLst/>
              <a:gdLst/>
              <a:ahLst/>
              <a:cxnLst/>
              <a:rect l="0" t="0" r="0" b="0"/>
              <a:pathLst>
                <a:path w="192780" h="197533">
                  <a:moveTo>
                    <a:pt x="192779" y="136870"/>
                  </a:moveTo>
                  <a:lnTo>
                    <a:pt x="129351" y="154829"/>
                  </a:lnTo>
                  <a:lnTo>
                    <a:pt x="66414" y="182746"/>
                  </a:lnTo>
                  <a:lnTo>
                    <a:pt x="33675" y="194397"/>
                  </a:lnTo>
                  <a:lnTo>
                    <a:pt x="8202" y="197532"/>
                  </a:lnTo>
                  <a:lnTo>
                    <a:pt x="1877" y="194859"/>
                  </a:lnTo>
                  <a:lnTo>
                    <a:pt x="0" y="189567"/>
                  </a:lnTo>
                  <a:lnTo>
                    <a:pt x="14432" y="135951"/>
                  </a:lnTo>
                  <a:lnTo>
                    <a:pt x="38661" y="82937"/>
                  </a:lnTo>
                  <a:lnTo>
                    <a:pt x="58995" y="22504"/>
                  </a:lnTo>
                  <a:lnTo>
                    <a:pt x="664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262011" y="3364510"/>
              <a:ext cx="258108" cy="337023"/>
            </a:xfrm>
            <a:custGeom>
              <a:avLst/>
              <a:gdLst/>
              <a:ahLst/>
              <a:cxnLst/>
              <a:rect l="0" t="0" r="0" b="0"/>
              <a:pathLst>
                <a:path w="258108" h="337023">
                  <a:moveTo>
                    <a:pt x="81838" y="21056"/>
                  </a:moveTo>
                  <a:lnTo>
                    <a:pt x="43465" y="50365"/>
                  </a:lnTo>
                  <a:lnTo>
                    <a:pt x="22245" y="76144"/>
                  </a:lnTo>
                  <a:lnTo>
                    <a:pt x="14408" y="98962"/>
                  </a:lnTo>
                  <a:lnTo>
                    <a:pt x="3788" y="151739"/>
                  </a:lnTo>
                  <a:lnTo>
                    <a:pt x="0" y="207224"/>
                  </a:lnTo>
                  <a:lnTo>
                    <a:pt x="9304" y="260125"/>
                  </a:lnTo>
                  <a:lnTo>
                    <a:pt x="18015" y="282897"/>
                  </a:lnTo>
                  <a:lnTo>
                    <a:pt x="56493" y="331141"/>
                  </a:lnTo>
                  <a:lnTo>
                    <a:pt x="66111" y="335405"/>
                  </a:lnTo>
                  <a:lnTo>
                    <a:pt x="89276" y="337022"/>
                  </a:lnTo>
                  <a:lnTo>
                    <a:pt x="141106" y="328528"/>
                  </a:lnTo>
                  <a:lnTo>
                    <a:pt x="174268" y="317790"/>
                  </a:lnTo>
                  <a:lnTo>
                    <a:pt x="199432" y="299140"/>
                  </a:lnTo>
                  <a:lnTo>
                    <a:pt x="236028" y="246280"/>
                  </a:lnTo>
                  <a:lnTo>
                    <a:pt x="251657" y="211792"/>
                  </a:lnTo>
                  <a:lnTo>
                    <a:pt x="258107" y="168168"/>
                  </a:lnTo>
                  <a:lnTo>
                    <a:pt x="253377" y="141422"/>
                  </a:lnTo>
                  <a:lnTo>
                    <a:pt x="224747" y="84827"/>
                  </a:lnTo>
                  <a:lnTo>
                    <a:pt x="203210" y="53989"/>
                  </a:lnTo>
                  <a:lnTo>
                    <a:pt x="175122" y="30685"/>
                  </a:lnTo>
                  <a:lnTo>
                    <a:pt x="118169" y="7824"/>
                  </a:lnTo>
                  <a:lnTo>
                    <a:pt x="923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 rot="209980">
            <a:off x="1063509" y="5261157"/>
            <a:ext cx="2222265" cy="558929"/>
            <a:chOff x="1063509" y="5261157"/>
            <a:chExt cx="2222265" cy="558929"/>
          </a:xfrm>
        </p:grpSpPr>
        <p:sp>
          <p:nvSpPr>
            <p:cNvPr id="33" name="Freeform 32"/>
            <p:cNvSpPr/>
            <p:nvPr/>
          </p:nvSpPr>
          <p:spPr>
            <a:xfrm>
              <a:off x="1063509" y="5352831"/>
              <a:ext cx="257817" cy="383027"/>
            </a:xfrm>
            <a:custGeom>
              <a:avLst/>
              <a:gdLst/>
              <a:ahLst/>
              <a:cxnLst/>
              <a:rect l="0" t="0" r="0" b="0"/>
              <a:pathLst>
                <a:path w="257817" h="383027">
                  <a:moveTo>
                    <a:pt x="0" y="14528"/>
                  </a:moveTo>
                  <a:lnTo>
                    <a:pt x="37478" y="22862"/>
                  </a:lnTo>
                  <a:lnTo>
                    <a:pt x="88901" y="24624"/>
                  </a:lnTo>
                  <a:lnTo>
                    <a:pt x="151355" y="17736"/>
                  </a:lnTo>
                  <a:lnTo>
                    <a:pt x="206845" y="12043"/>
                  </a:lnTo>
                  <a:lnTo>
                    <a:pt x="251948" y="0"/>
                  </a:lnTo>
                  <a:lnTo>
                    <a:pt x="256872" y="1333"/>
                  </a:lnTo>
                  <a:lnTo>
                    <a:pt x="257816" y="5731"/>
                  </a:lnTo>
                  <a:lnTo>
                    <a:pt x="252625" y="19977"/>
                  </a:lnTo>
                  <a:lnTo>
                    <a:pt x="223675" y="73478"/>
                  </a:lnTo>
                  <a:lnTo>
                    <a:pt x="195178" y="135790"/>
                  </a:lnTo>
                  <a:lnTo>
                    <a:pt x="167015" y="187068"/>
                  </a:lnTo>
                  <a:lnTo>
                    <a:pt x="132296" y="250559"/>
                  </a:lnTo>
                  <a:lnTo>
                    <a:pt x="107891" y="303177"/>
                  </a:lnTo>
                  <a:lnTo>
                    <a:pt x="76700" y="358039"/>
                  </a:lnTo>
                  <a:lnTo>
                    <a:pt x="63171" y="383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326721" y="5704271"/>
              <a:ext cx="56556" cy="115815"/>
            </a:xfrm>
            <a:custGeom>
              <a:avLst/>
              <a:gdLst/>
              <a:ahLst/>
              <a:cxnLst/>
              <a:rect l="0" t="0" r="0" b="0"/>
              <a:pathLst>
                <a:path w="56556" h="115815">
                  <a:moveTo>
                    <a:pt x="31585" y="0"/>
                  </a:moveTo>
                  <a:lnTo>
                    <a:pt x="47226" y="17981"/>
                  </a:lnTo>
                  <a:lnTo>
                    <a:pt x="55305" y="34898"/>
                  </a:lnTo>
                  <a:lnTo>
                    <a:pt x="56555" y="54115"/>
                  </a:lnTo>
                  <a:lnTo>
                    <a:pt x="52042" y="73184"/>
                  </a:lnTo>
                  <a:lnTo>
                    <a:pt x="42237" y="89458"/>
                  </a:lnTo>
                  <a:lnTo>
                    <a:pt x="26961" y="101370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32489" y="5365020"/>
              <a:ext cx="236429" cy="349619"/>
            </a:xfrm>
            <a:custGeom>
              <a:avLst/>
              <a:gdLst/>
              <a:ahLst/>
              <a:cxnLst/>
              <a:rect l="0" t="0" r="0" b="0"/>
              <a:pathLst>
                <a:path w="236429" h="349619">
                  <a:moveTo>
                    <a:pt x="25858" y="2339"/>
                  </a:moveTo>
                  <a:lnTo>
                    <a:pt x="11204" y="60956"/>
                  </a:lnTo>
                  <a:lnTo>
                    <a:pt x="0" y="98536"/>
                  </a:lnTo>
                  <a:lnTo>
                    <a:pt x="13801" y="46178"/>
                  </a:lnTo>
                  <a:lnTo>
                    <a:pt x="24789" y="24163"/>
                  </a:lnTo>
                  <a:lnTo>
                    <a:pt x="40591" y="8919"/>
                  </a:lnTo>
                  <a:lnTo>
                    <a:pt x="49718" y="3217"/>
                  </a:lnTo>
                  <a:lnTo>
                    <a:pt x="72337" y="0"/>
                  </a:lnTo>
                  <a:lnTo>
                    <a:pt x="84920" y="779"/>
                  </a:lnTo>
                  <a:lnTo>
                    <a:pt x="94479" y="4809"/>
                  </a:lnTo>
                  <a:lnTo>
                    <a:pt x="108219" y="18645"/>
                  </a:lnTo>
                  <a:lnTo>
                    <a:pt x="126572" y="57293"/>
                  </a:lnTo>
                  <a:lnTo>
                    <a:pt x="138342" y="111894"/>
                  </a:lnTo>
                  <a:lnTo>
                    <a:pt x="140685" y="161532"/>
                  </a:lnTo>
                  <a:lnTo>
                    <a:pt x="138260" y="210165"/>
                  </a:lnTo>
                  <a:lnTo>
                    <a:pt x="127013" y="257330"/>
                  </a:lnTo>
                  <a:lnTo>
                    <a:pt x="102251" y="314491"/>
                  </a:lnTo>
                  <a:lnTo>
                    <a:pt x="82427" y="334486"/>
                  </a:lnTo>
                  <a:lnTo>
                    <a:pt x="70590" y="343093"/>
                  </a:lnTo>
                  <a:lnTo>
                    <a:pt x="48079" y="349538"/>
                  </a:lnTo>
                  <a:lnTo>
                    <a:pt x="37162" y="349618"/>
                  </a:lnTo>
                  <a:lnTo>
                    <a:pt x="18794" y="343469"/>
                  </a:lnTo>
                  <a:lnTo>
                    <a:pt x="10620" y="338554"/>
                  </a:lnTo>
                  <a:lnTo>
                    <a:pt x="6341" y="331767"/>
                  </a:lnTo>
                  <a:lnTo>
                    <a:pt x="4706" y="314868"/>
                  </a:lnTo>
                  <a:lnTo>
                    <a:pt x="10362" y="285623"/>
                  </a:lnTo>
                  <a:lnTo>
                    <a:pt x="15527" y="277763"/>
                  </a:lnTo>
                  <a:lnTo>
                    <a:pt x="30625" y="265910"/>
                  </a:lnTo>
                  <a:lnTo>
                    <a:pt x="64445" y="258249"/>
                  </a:lnTo>
                  <a:lnTo>
                    <a:pt x="98513" y="261568"/>
                  </a:lnTo>
                  <a:lnTo>
                    <a:pt x="117031" y="270021"/>
                  </a:lnTo>
                  <a:lnTo>
                    <a:pt x="164813" y="298896"/>
                  </a:lnTo>
                  <a:lnTo>
                    <a:pt x="189781" y="303768"/>
                  </a:lnTo>
                  <a:lnTo>
                    <a:pt x="210237" y="299694"/>
                  </a:lnTo>
                  <a:lnTo>
                    <a:pt x="236428" y="2866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802771" y="5388416"/>
              <a:ext cx="195459" cy="296478"/>
            </a:xfrm>
            <a:custGeom>
              <a:avLst/>
              <a:gdLst/>
              <a:ahLst/>
              <a:cxnLst/>
              <a:rect l="0" t="0" r="0" b="0"/>
              <a:pathLst>
                <a:path w="195459" h="296478">
                  <a:moveTo>
                    <a:pt x="71431" y="0"/>
                  </a:moveTo>
                  <a:lnTo>
                    <a:pt x="47385" y="17981"/>
                  </a:lnTo>
                  <a:lnTo>
                    <a:pt x="27132" y="45492"/>
                  </a:lnTo>
                  <a:lnTo>
                    <a:pt x="5387" y="104112"/>
                  </a:lnTo>
                  <a:lnTo>
                    <a:pt x="0" y="142112"/>
                  </a:lnTo>
                  <a:lnTo>
                    <a:pt x="6585" y="195704"/>
                  </a:lnTo>
                  <a:lnTo>
                    <a:pt x="22271" y="241299"/>
                  </a:lnTo>
                  <a:lnTo>
                    <a:pt x="47552" y="278511"/>
                  </a:lnTo>
                  <a:lnTo>
                    <a:pt x="73715" y="295561"/>
                  </a:lnTo>
                  <a:lnTo>
                    <a:pt x="83482" y="296477"/>
                  </a:lnTo>
                  <a:lnTo>
                    <a:pt x="103693" y="291255"/>
                  </a:lnTo>
                  <a:lnTo>
                    <a:pt x="134802" y="275161"/>
                  </a:lnTo>
                  <a:lnTo>
                    <a:pt x="160658" y="244396"/>
                  </a:lnTo>
                  <a:lnTo>
                    <a:pt x="186054" y="186689"/>
                  </a:lnTo>
                  <a:lnTo>
                    <a:pt x="195458" y="132803"/>
                  </a:lnTo>
                  <a:lnTo>
                    <a:pt x="191498" y="96671"/>
                  </a:lnTo>
                  <a:lnTo>
                    <a:pt x="177326" y="58149"/>
                  </a:lnTo>
                  <a:lnTo>
                    <a:pt x="152720" y="28278"/>
                  </a:lnTo>
                  <a:lnTo>
                    <a:pt x="123203" y="10198"/>
                  </a:lnTo>
                  <a:lnTo>
                    <a:pt x="102630" y="7652"/>
                  </a:lnTo>
                  <a:lnTo>
                    <a:pt x="7143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66394" y="5377888"/>
              <a:ext cx="263640" cy="290725"/>
            </a:xfrm>
            <a:custGeom>
              <a:avLst/>
              <a:gdLst/>
              <a:ahLst/>
              <a:cxnLst/>
              <a:rect l="0" t="0" r="0" b="0"/>
              <a:pathLst>
                <a:path w="263640" h="290725">
                  <a:moveTo>
                    <a:pt x="92078" y="0"/>
                  </a:moveTo>
                  <a:lnTo>
                    <a:pt x="53704" y="29309"/>
                  </a:lnTo>
                  <a:lnTo>
                    <a:pt x="26612" y="64801"/>
                  </a:lnTo>
                  <a:lnTo>
                    <a:pt x="4962" y="121617"/>
                  </a:lnTo>
                  <a:lnTo>
                    <a:pt x="0" y="174758"/>
                  </a:lnTo>
                  <a:lnTo>
                    <a:pt x="7344" y="209318"/>
                  </a:lnTo>
                  <a:lnTo>
                    <a:pt x="30193" y="249317"/>
                  </a:lnTo>
                  <a:lnTo>
                    <a:pt x="57237" y="280095"/>
                  </a:lnTo>
                  <a:lnTo>
                    <a:pt x="80492" y="288263"/>
                  </a:lnTo>
                  <a:lnTo>
                    <a:pt x="107986" y="290724"/>
                  </a:lnTo>
                  <a:lnTo>
                    <a:pt x="131903" y="287918"/>
                  </a:lnTo>
                  <a:lnTo>
                    <a:pt x="151112" y="279652"/>
                  </a:lnTo>
                  <a:lnTo>
                    <a:pt x="208452" y="238630"/>
                  </a:lnTo>
                  <a:lnTo>
                    <a:pt x="236523" y="206406"/>
                  </a:lnTo>
                  <a:lnTo>
                    <a:pt x="261380" y="159185"/>
                  </a:lnTo>
                  <a:lnTo>
                    <a:pt x="263639" y="137430"/>
                  </a:lnTo>
                  <a:lnTo>
                    <a:pt x="255558" y="94867"/>
                  </a:lnTo>
                  <a:lnTo>
                    <a:pt x="240472" y="63204"/>
                  </a:lnTo>
                  <a:lnTo>
                    <a:pt x="215595" y="37184"/>
                  </a:lnTo>
                  <a:lnTo>
                    <a:pt x="165405" y="11728"/>
                  </a:lnTo>
                  <a:lnTo>
                    <a:pt x="130962" y="3475"/>
                  </a:lnTo>
                  <a:lnTo>
                    <a:pt x="107020" y="2714"/>
                  </a:lnTo>
                  <a:lnTo>
                    <a:pt x="7102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37497" y="5451587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99311" y="0"/>
                  </a:lnTo>
                  <a:lnTo>
                    <a:pt x="39594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590140" y="537788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42783" y="558845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777613" y="5261157"/>
              <a:ext cx="170497" cy="379944"/>
            </a:xfrm>
            <a:custGeom>
              <a:avLst/>
              <a:gdLst/>
              <a:ahLst/>
              <a:cxnLst/>
              <a:rect l="0" t="0" r="0" b="0"/>
              <a:pathLst>
                <a:path w="170497" h="379944">
                  <a:moveTo>
                    <a:pt x="159967" y="127259"/>
                  </a:moveTo>
                  <a:lnTo>
                    <a:pt x="140839" y="73384"/>
                  </a:lnTo>
                  <a:lnTo>
                    <a:pt x="110164" y="27400"/>
                  </a:lnTo>
                  <a:lnTo>
                    <a:pt x="78401" y="4995"/>
                  </a:lnTo>
                  <a:lnTo>
                    <a:pt x="55865" y="0"/>
                  </a:lnTo>
                  <a:lnTo>
                    <a:pt x="44942" y="305"/>
                  </a:lnTo>
                  <a:lnTo>
                    <a:pt x="35321" y="4019"/>
                  </a:lnTo>
                  <a:lnTo>
                    <a:pt x="18391" y="17503"/>
                  </a:lnTo>
                  <a:lnTo>
                    <a:pt x="1296" y="50415"/>
                  </a:lnTo>
                  <a:lnTo>
                    <a:pt x="0" y="95392"/>
                  </a:lnTo>
                  <a:lnTo>
                    <a:pt x="12614" y="134584"/>
                  </a:lnTo>
                  <a:lnTo>
                    <a:pt x="31169" y="162835"/>
                  </a:lnTo>
                  <a:lnTo>
                    <a:pt x="39007" y="167354"/>
                  </a:lnTo>
                  <a:lnTo>
                    <a:pt x="57074" y="169255"/>
                  </a:lnTo>
                  <a:lnTo>
                    <a:pt x="86977" y="158160"/>
                  </a:lnTo>
                  <a:lnTo>
                    <a:pt x="112474" y="140054"/>
                  </a:lnTo>
                  <a:lnTo>
                    <a:pt x="129258" y="114283"/>
                  </a:lnTo>
                  <a:lnTo>
                    <a:pt x="133645" y="112759"/>
                  </a:lnTo>
                  <a:lnTo>
                    <a:pt x="137740" y="116423"/>
                  </a:lnTo>
                  <a:lnTo>
                    <a:pt x="141640" y="123544"/>
                  </a:lnTo>
                  <a:lnTo>
                    <a:pt x="147898" y="177001"/>
                  </a:lnTo>
                  <a:lnTo>
                    <a:pt x="150152" y="226746"/>
                  </a:lnTo>
                  <a:lnTo>
                    <a:pt x="156539" y="277359"/>
                  </a:lnTo>
                  <a:lnTo>
                    <a:pt x="162410" y="336976"/>
                  </a:lnTo>
                  <a:lnTo>
                    <a:pt x="170496" y="3799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22046" y="5272603"/>
              <a:ext cx="263728" cy="332727"/>
            </a:xfrm>
            <a:custGeom>
              <a:avLst/>
              <a:gdLst/>
              <a:ahLst/>
              <a:cxnLst/>
              <a:rect l="0" t="0" r="0" b="0"/>
              <a:pathLst>
                <a:path w="263728" h="332727">
                  <a:moveTo>
                    <a:pt x="115576" y="10529"/>
                  </a:moveTo>
                  <a:lnTo>
                    <a:pt x="93219" y="10529"/>
                  </a:lnTo>
                  <a:lnTo>
                    <a:pt x="76004" y="16768"/>
                  </a:lnTo>
                  <a:lnTo>
                    <a:pt x="60553" y="28509"/>
                  </a:lnTo>
                  <a:lnTo>
                    <a:pt x="18579" y="84882"/>
                  </a:lnTo>
                  <a:lnTo>
                    <a:pt x="5857" y="117177"/>
                  </a:lnTo>
                  <a:lnTo>
                    <a:pt x="966" y="169419"/>
                  </a:lnTo>
                  <a:lnTo>
                    <a:pt x="0" y="224798"/>
                  </a:lnTo>
                  <a:lnTo>
                    <a:pt x="5422" y="266778"/>
                  </a:lnTo>
                  <a:lnTo>
                    <a:pt x="14366" y="288584"/>
                  </a:lnTo>
                  <a:lnTo>
                    <a:pt x="39172" y="321647"/>
                  </a:lnTo>
                  <a:lnTo>
                    <a:pt x="59002" y="330127"/>
                  </a:lnTo>
                  <a:lnTo>
                    <a:pt x="84582" y="332726"/>
                  </a:lnTo>
                  <a:lnTo>
                    <a:pt x="129529" y="326443"/>
                  </a:lnTo>
                  <a:lnTo>
                    <a:pt x="180463" y="300832"/>
                  </a:lnTo>
                  <a:lnTo>
                    <a:pt x="215130" y="272409"/>
                  </a:lnTo>
                  <a:lnTo>
                    <a:pt x="237100" y="241761"/>
                  </a:lnTo>
                  <a:lnTo>
                    <a:pt x="263727" y="188291"/>
                  </a:lnTo>
                  <a:lnTo>
                    <a:pt x="260350" y="132817"/>
                  </a:lnTo>
                  <a:lnTo>
                    <a:pt x="248549" y="89266"/>
                  </a:lnTo>
                  <a:lnTo>
                    <a:pt x="235506" y="66580"/>
                  </a:lnTo>
                  <a:lnTo>
                    <a:pt x="185420" y="19325"/>
                  </a:lnTo>
                  <a:lnTo>
                    <a:pt x="157717" y="6246"/>
                  </a:lnTo>
                  <a:lnTo>
                    <a:pt x="1261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317715" y="5274751"/>
            <a:ext cx="2242472" cy="594229"/>
            <a:chOff x="6317715" y="5274751"/>
            <a:chExt cx="2242472" cy="594229"/>
          </a:xfrm>
        </p:grpSpPr>
        <p:sp>
          <p:nvSpPr>
            <p:cNvPr id="44" name="Freeform 43"/>
            <p:cNvSpPr/>
            <p:nvPr/>
          </p:nvSpPr>
          <p:spPr>
            <a:xfrm>
              <a:off x="6317715" y="5274751"/>
              <a:ext cx="233051" cy="470874"/>
            </a:xfrm>
            <a:custGeom>
              <a:avLst/>
              <a:gdLst/>
              <a:ahLst/>
              <a:cxnLst/>
              <a:rect l="0" t="0" r="0" b="0"/>
              <a:pathLst>
                <a:path w="233051" h="470874">
                  <a:moveTo>
                    <a:pt x="43537" y="15160"/>
                  </a:moveTo>
                  <a:lnTo>
                    <a:pt x="40417" y="57852"/>
                  </a:lnTo>
                  <a:lnTo>
                    <a:pt x="25579" y="117229"/>
                  </a:lnTo>
                  <a:lnTo>
                    <a:pt x="18788" y="140073"/>
                  </a:lnTo>
                  <a:lnTo>
                    <a:pt x="14169" y="144059"/>
                  </a:lnTo>
                  <a:lnTo>
                    <a:pt x="8751" y="143207"/>
                  </a:lnTo>
                  <a:lnTo>
                    <a:pt x="2799" y="139129"/>
                  </a:lnTo>
                  <a:lnTo>
                    <a:pt x="0" y="131732"/>
                  </a:lnTo>
                  <a:lnTo>
                    <a:pt x="1651" y="100133"/>
                  </a:lnTo>
                  <a:lnTo>
                    <a:pt x="15953" y="46844"/>
                  </a:lnTo>
                  <a:lnTo>
                    <a:pt x="26135" y="15190"/>
                  </a:lnTo>
                  <a:lnTo>
                    <a:pt x="33106" y="8161"/>
                  </a:lnTo>
                  <a:lnTo>
                    <a:pt x="53329" y="351"/>
                  </a:lnTo>
                  <a:lnTo>
                    <a:pt x="74795" y="0"/>
                  </a:lnTo>
                  <a:lnTo>
                    <a:pt x="94864" y="4913"/>
                  </a:lnTo>
                  <a:lnTo>
                    <a:pt x="111583" y="14895"/>
                  </a:lnTo>
                  <a:lnTo>
                    <a:pt x="123692" y="30250"/>
                  </a:lnTo>
                  <a:lnTo>
                    <a:pt x="145946" y="87337"/>
                  </a:lnTo>
                  <a:lnTo>
                    <a:pt x="171854" y="150213"/>
                  </a:lnTo>
                  <a:lnTo>
                    <a:pt x="178718" y="203361"/>
                  </a:lnTo>
                  <a:lnTo>
                    <a:pt x="178737" y="251988"/>
                  </a:lnTo>
                  <a:lnTo>
                    <a:pt x="171854" y="303441"/>
                  </a:lnTo>
                  <a:lnTo>
                    <a:pt x="161236" y="354561"/>
                  </a:lnTo>
                  <a:lnTo>
                    <a:pt x="137279" y="411229"/>
                  </a:lnTo>
                  <a:lnTo>
                    <a:pt x="110017" y="450975"/>
                  </a:lnTo>
                  <a:lnTo>
                    <a:pt x="83512" y="468465"/>
                  </a:lnTo>
                  <a:lnTo>
                    <a:pt x="63643" y="470873"/>
                  </a:lnTo>
                  <a:lnTo>
                    <a:pt x="53432" y="469877"/>
                  </a:lnTo>
                  <a:lnTo>
                    <a:pt x="35846" y="459412"/>
                  </a:lnTo>
                  <a:lnTo>
                    <a:pt x="27881" y="451709"/>
                  </a:lnTo>
                  <a:lnTo>
                    <a:pt x="19031" y="427551"/>
                  </a:lnTo>
                  <a:lnTo>
                    <a:pt x="17438" y="399656"/>
                  </a:lnTo>
                  <a:lnTo>
                    <a:pt x="24528" y="375561"/>
                  </a:lnTo>
                  <a:lnTo>
                    <a:pt x="38598" y="359392"/>
                  </a:lnTo>
                  <a:lnTo>
                    <a:pt x="47263" y="353443"/>
                  </a:lnTo>
                  <a:lnTo>
                    <a:pt x="81816" y="345069"/>
                  </a:lnTo>
                  <a:lnTo>
                    <a:pt x="105003" y="349350"/>
                  </a:lnTo>
                  <a:lnTo>
                    <a:pt x="134669" y="364914"/>
                  </a:lnTo>
                  <a:lnTo>
                    <a:pt x="196756" y="404918"/>
                  </a:lnTo>
                  <a:lnTo>
                    <a:pt x="218006" y="419593"/>
                  </a:lnTo>
                  <a:lnTo>
                    <a:pt x="233050" y="4257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634993" y="5711052"/>
              <a:ext cx="29152" cy="157928"/>
            </a:xfrm>
            <a:custGeom>
              <a:avLst/>
              <a:gdLst/>
              <a:ahLst/>
              <a:cxnLst/>
              <a:rect l="0" t="0" r="0" b="0"/>
              <a:pathLst>
                <a:path w="29152" h="157928">
                  <a:moveTo>
                    <a:pt x="10529" y="0"/>
                  </a:moveTo>
                  <a:lnTo>
                    <a:pt x="27317" y="55044"/>
                  </a:lnTo>
                  <a:lnTo>
                    <a:pt x="29151" y="91828"/>
                  </a:lnTo>
                  <a:lnTo>
                    <a:pt x="25434" y="114512"/>
                  </a:lnTo>
                  <a:lnTo>
                    <a:pt x="16763" y="13317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752454" y="5332026"/>
              <a:ext cx="185284" cy="379011"/>
            </a:xfrm>
            <a:custGeom>
              <a:avLst/>
              <a:gdLst/>
              <a:ahLst/>
              <a:cxnLst/>
              <a:rect l="0" t="0" r="0" b="0"/>
              <a:pathLst>
                <a:path w="185284" h="379011">
                  <a:moveTo>
                    <a:pt x="61523" y="0"/>
                  </a:moveTo>
                  <a:lnTo>
                    <a:pt x="45882" y="17980"/>
                  </a:lnTo>
                  <a:lnTo>
                    <a:pt x="26679" y="69741"/>
                  </a:lnTo>
                  <a:lnTo>
                    <a:pt x="13609" y="123437"/>
                  </a:lnTo>
                  <a:lnTo>
                    <a:pt x="6695" y="175984"/>
                  </a:lnTo>
                  <a:lnTo>
                    <a:pt x="0" y="226095"/>
                  </a:lnTo>
                  <a:lnTo>
                    <a:pt x="7083" y="281053"/>
                  </a:lnTo>
                  <a:lnTo>
                    <a:pt x="22867" y="333850"/>
                  </a:lnTo>
                  <a:lnTo>
                    <a:pt x="48168" y="372831"/>
                  </a:lnTo>
                  <a:lnTo>
                    <a:pt x="56129" y="377236"/>
                  </a:lnTo>
                  <a:lnTo>
                    <a:pt x="74333" y="379010"/>
                  </a:lnTo>
                  <a:lnTo>
                    <a:pt x="104313" y="367842"/>
                  </a:lnTo>
                  <a:lnTo>
                    <a:pt x="129834" y="344126"/>
                  </a:lnTo>
                  <a:lnTo>
                    <a:pt x="158228" y="282908"/>
                  </a:lnTo>
                  <a:lnTo>
                    <a:pt x="179151" y="227848"/>
                  </a:lnTo>
                  <a:lnTo>
                    <a:pt x="185283" y="185924"/>
                  </a:lnTo>
                  <a:lnTo>
                    <a:pt x="178950" y="129835"/>
                  </a:lnTo>
                  <a:lnTo>
                    <a:pt x="163314" y="76815"/>
                  </a:lnTo>
                  <a:lnTo>
                    <a:pt x="137319" y="22637"/>
                  </a:lnTo>
                  <a:lnTo>
                    <a:pt x="120946" y="5771"/>
                  </a:lnTo>
                  <a:lnTo>
                    <a:pt x="112837" y="1508"/>
                  </a:lnTo>
                  <a:lnTo>
                    <a:pt x="8258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94539" y="5332026"/>
              <a:ext cx="170140" cy="359553"/>
            </a:xfrm>
            <a:custGeom>
              <a:avLst/>
              <a:gdLst/>
              <a:ahLst/>
              <a:cxnLst/>
              <a:rect l="0" t="0" r="0" b="0"/>
              <a:pathLst>
                <a:path w="170140" h="359553">
                  <a:moveTo>
                    <a:pt x="40537" y="21056"/>
                  </a:moveTo>
                  <a:lnTo>
                    <a:pt x="22579" y="76101"/>
                  </a:lnTo>
                  <a:lnTo>
                    <a:pt x="8870" y="127509"/>
                  </a:lnTo>
                  <a:lnTo>
                    <a:pt x="486" y="188313"/>
                  </a:lnTo>
                  <a:lnTo>
                    <a:pt x="0" y="248244"/>
                  </a:lnTo>
                  <a:lnTo>
                    <a:pt x="9956" y="302023"/>
                  </a:lnTo>
                  <a:lnTo>
                    <a:pt x="17587" y="323745"/>
                  </a:lnTo>
                  <a:lnTo>
                    <a:pt x="28777" y="341198"/>
                  </a:lnTo>
                  <a:lnTo>
                    <a:pt x="44669" y="353634"/>
                  </a:lnTo>
                  <a:lnTo>
                    <a:pt x="53820" y="358589"/>
                  </a:lnTo>
                  <a:lnTo>
                    <a:pt x="63430" y="359552"/>
                  </a:lnTo>
                  <a:lnTo>
                    <a:pt x="83467" y="354383"/>
                  </a:lnTo>
                  <a:lnTo>
                    <a:pt x="100951" y="341167"/>
                  </a:lnTo>
                  <a:lnTo>
                    <a:pt x="138440" y="292801"/>
                  </a:lnTo>
                  <a:lnTo>
                    <a:pt x="163687" y="237948"/>
                  </a:lnTo>
                  <a:lnTo>
                    <a:pt x="170139" y="206360"/>
                  </a:lnTo>
                  <a:lnTo>
                    <a:pt x="167870" y="147954"/>
                  </a:lnTo>
                  <a:lnTo>
                    <a:pt x="164979" y="120739"/>
                  </a:lnTo>
                  <a:lnTo>
                    <a:pt x="143217" y="63819"/>
                  </a:lnTo>
                  <a:lnTo>
                    <a:pt x="120048" y="29590"/>
                  </a:lnTo>
                  <a:lnTo>
                    <a:pt x="106681" y="14711"/>
                  </a:lnTo>
                  <a:lnTo>
                    <a:pt x="92941" y="6538"/>
                  </a:lnTo>
                  <a:lnTo>
                    <a:pt x="7212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246284" y="5338627"/>
              <a:ext cx="229942" cy="357794"/>
            </a:xfrm>
            <a:custGeom>
              <a:avLst/>
              <a:gdLst/>
              <a:ahLst/>
              <a:cxnLst/>
              <a:rect l="0" t="0" r="0" b="0"/>
              <a:pathLst>
                <a:path w="229942" h="357794">
                  <a:moveTo>
                    <a:pt x="41476" y="3927"/>
                  </a:moveTo>
                  <a:lnTo>
                    <a:pt x="17757" y="47890"/>
                  </a:lnTo>
                  <a:lnTo>
                    <a:pt x="2593" y="110380"/>
                  </a:lnTo>
                  <a:lnTo>
                    <a:pt x="0" y="171184"/>
                  </a:lnTo>
                  <a:lnTo>
                    <a:pt x="658" y="231114"/>
                  </a:lnTo>
                  <a:lnTo>
                    <a:pt x="10840" y="284893"/>
                  </a:lnTo>
                  <a:lnTo>
                    <a:pt x="14033" y="296523"/>
                  </a:lnTo>
                  <a:lnTo>
                    <a:pt x="26940" y="315684"/>
                  </a:lnTo>
                  <a:lnTo>
                    <a:pt x="58232" y="347048"/>
                  </a:lnTo>
                  <a:lnTo>
                    <a:pt x="78948" y="355297"/>
                  </a:lnTo>
                  <a:lnTo>
                    <a:pt x="102584" y="357793"/>
                  </a:lnTo>
                  <a:lnTo>
                    <a:pt x="136791" y="351452"/>
                  </a:lnTo>
                  <a:lnTo>
                    <a:pt x="173703" y="334105"/>
                  </a:lnTo>
                  <a:lnTo>
                    <a:pt x="192270" y="316789"/>
                  </a:lnTo>
                  <a:lnTo>
                    <a:pt x="210288" y="287310"/>
                  </a:lnTo>
                  <a:lnTo>
                    <a:pt x="225687" y="237502"/>
                  </a:lnTo>
                  <a:lnTo>
                    <a:pt x="229941" y="182603"/>
                  </a:lnTo>
                  <a:lnTo>
                    <a:pt x="225193" y="126699"/>
                  </a:lnTo>
                  <a:lnTo>
                    <a:pt x="211820" y="79001"/>
                  </a:lnTo>
                  <a:lnTo>
                    <a:pt x="187861" y="38904"/>
                  </a:lnTo>
                  <a:lnTo>
                    <a:pt x="173217" y="24152"/>
                  </a:lnTo>
                  <a:lnTo>
                    <a:pt x="125028" y="1232"/>
                  </a:lnTo>
                  <a:lnTo>
                    <a:pt x="104347" y="0"/>
                  </a:lnTo>
                  <a:lnTo>
                    <a:pt x="73062" y="3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677314" y="5437311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09921" y="8333"/>
                  </a:lnTo>
                  <a:lnTo>
                    <a:pt x="58497" y="156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708900" y="538466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93128" y="5584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967397" y="5300440"/>
              <a:ext cx="331100" cy="410589"/>
            </a:xfrm>
            <a:custGeom>
              <a:avLst/>
              <a:gdLst/>
              <a:ahLst/>
              <a:cxnLst/>
              <a:rect l="0" t="0" r="0" b="0"/>
              <a:pathLst>
                <a:path w="331100" h="410589">
                  <a:moveTo>
                    <a:pt x="36301" y="0"/>
                  </a:moveTo>
                  <a:lnTo>
                    <a:pt x="18342" y="53875"/>
                  </a:lnTo>
                  <a:lnTo>
                    <a:pt x="0" y="108903"/>
                  </a:lnTo>
                  <a:lnTo>
                    <a:pt x="13722" y="72414"/>
                  </a:lnTo>
                  <a:lnTo>
                    <a:pt x="44044" y="35388"/>
                  </a:lnTo>
                  <a:lnTo>
                    <a:pt x="70180" y="14125"/>
                  </a:lnTo>
                  <a:lnTo>
                    <a:pt x="79944" y="10586"/>
                  </a:lnTo>
                  <a:lnTo>
                    <a:pt x="100152" y="9775"/>
                  </a:lnTo>
                  <a:lnTo>
                    <a:pt x="117711" y="16433"/>
                  </a:lnTo>
                  <a:lnTo>
                    <a:pt x="148048" y="39771"/>
                  </a:lnTo>
                  <a:lnTo>
                    <a:pt x="169497" y="71185"/>
                  </a:lnTo>
                  <a:lnTo>
                    <a:pt x="182064" y="124892"/>
                  </a:lnTo>
                  <a:lnTo>
                    <a:pt x="190104" y="173616"/>
                  </a:lnTo>
                  <a:lnTo>
                    <a:pt x="193007" y="223927"/>
                  </a:lnTo>
                  <a:lnTo>
                    <a:pt x="190867" y="283442"/>
                  </a:lnTo>
                  <a:lnTo>
                    <a:pt x="173937" y="340258"/>
                  </a:lnTo>
                  <a:lnTo>
                    <a:pt x="149222" y="376898"/>
                  </a:lnTo>
                  <a:lnTo>
                    <a:pt x="119672" y="404392"/>
                  </a:lnTo>
                  <a:lnTo>
                    <a:pt x="108259" y="408805"/>
                  </a:lnTo>
                  <a:lnTo>
                    <a:pt x="83100" y="410588"/>
                  </a:lnTo>
                  <a:lnTo>
                    <a:pt x="73350" y="407087"/>
                  </a:lnTo>
                  <a:lnTo>
                    <a:pt x="59396" y="393837"/>
                  </a:lnTo>
                  <a:lnTo>
                    <a:pt x="44963" y="366647"/>
                  </a:lnTo>
                  <a:lnTo>
                    <a:pt x="44416" y="356735"/>
                  </a:lnTo>
                  <a:lnTo>
                    <a:pt x="60781" y="305164"/>
                  </a:lnTo>
                  <a:lnTo>
                    <a:pt x="74087" y="290436"/>
                  </a:lnTo>
                  <a:lnTo>
                    <a:pt x="111225" y="271450"/>
                  </a:lnTo>
                  <a:lnTo>
                    <a:pt x="147538" y="265653"/>
                  </a:lnTo>
                  <a:lnTo>
                    <a:pt x="193325" y="272100"/>
                  </a:lnTo>
                  <a:lnTo>
                    <a:pt x="252341" y="282436"/>
                  </a:lnTo>
                  <a:lnTo>
                    <a:pt x="311469" y="284028"/>
                  </a:lnTo>
                  <a:lnTo>
                    <a:pt x="331099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281548" y="5332026"/>
              <a:ext cx="278639" cy="376148"/>
            </a:xfrm>
            <a:custGeom>
              <a:avLst/>
              <a:gdLst/>
              <a:ahLst/>
              <a:cxnLst/>
              <a:rect l="0" t="0" r="0" b="0"/>
              <a:pathLst>
                <a:path w="278639" h="376148">
                  <a:moveTo>
                    <a:pt x="90647" y="21056"/>
                  </a:moveTo>
                  <a:lnTo>
                    <a:pt x="68290" y="21056"/>
                  </a:lnTo>
                  <a:lnTo>
                    <a:pt x="59364" y="25736"/>
                  </a:lnTo>
                  <a:lnTo>
                    <a:pt x="35624" y="54678"/>
                  </a:lnTo>
                  <a:lnTo>
                    <a:pt x="9762" y="106380"/>
                  </a:lnTo>
                  <a:lnTo>
                    <a:pt x="0" y="147723"/>
                  </a:lnTo>
                  <a:lnTo>
                    <a:pt x="227" y="186489"/>
                  </a:lnTo>
                  <a:lnTo>
                    <a:pt x="14009" y="241757"/>
                  </a:lnTo>
                  <a:lnTo>
                    <a:pt x="36649" y="294745"/>
                  </a:lnTo>
                  <a:lnTo>
                    <a:pt x="85863" y="352375"/>
                  </a:lnTo>
                  <a:lnTo>
                    <a:pt x="118995" y="369310"/>
                  </a:lnTo>
                  <a:lnTo>
                    <a:pt x="158448" y="376147"/>
                  </a:lnTo>
                  <a:lnTo>
                    <a:pt x="182781" y="371507"/>
                  </a:lnTo>
                  <a:lnTo>
                    <a:pt x="213093" y="355741"/>
                  </a:lnTo>
                  <a:lnTo>
                    <a:pt x="236891" y="333132"/>
                  </a:lnTo>
                  <a:lnTo>
                    <a:pt x="255641" y="304206"/>
                  </a:lnTo>
                  <a:lnTo>
                    <a:pt x="272457" y="262991"/>
                  </a:lnTo>
                  <a:lnTo>
                    <a:pt x="278638" y="205413"/>
                  </a:lnTo>
                  <a:lnTo>
                    <a:pt x="277369" y="163158"/>
                  </a:lnTo>
                  <a:lnTo>
                    <a:pt x="256382" y="105973"/>
                  </a:lnTo>
                  <a:lnTo>
                    <a:pt x="219951" y="51239"/>
                  </a:lnTo>
                  <a:lnTo>
                    <a:pt x="203098" y="37201"/>
                  </a:lnTo>
                  <a:lnTo>
                    <a:pt x="152205" y="8711"/>
                  </a:lnTo>
                  <a:lnTo>
                    <a:pt x="106402" y="1720"/>
                  </a:lnTo>
                  <a:lnTo>
                    <a:pt x="8011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6121663" y="267555"/>
            <a:ext cx="211887" cy="483397"/>
          </a:xfrm>
          <a:custGeom>
            <a:avLst/>
            <a:gdLst/>
            <a:ahLst/>
            <a:cxnLst/>
            <a:rect l="0" t="0" r="0" b="0"/>
            <a:pathLst>
              <a:path w="211887" h="483397">
                <a:moveTo>
                  <a:pt x="211886" y="0"/>
                </a:moveTo>
                <a:lnTo>
                  <a:pt x="169224" y="48901"/>
                </a:lnTo>
                <a:lnTo>
                  <a:pt x="130729" y="107152"/>
                </a:lnTo>
                <a:lnTo>
                  <a:pt x="102109" y="165409"/>
                </a:lnTo>
                <a:lnTo>
                  <a:pt x="73456" y="220697"/>
                </a:lnTo>
                <a:lnTo>
                  <a:pt x="43382" y="277604"/>
                </a:lnTo>
                <a:lnTo>
                  <a:pt x="23750" y="331306"/>
                </a:lnTo>
                <a:lnTo>
                  <a:pt x="3018" y="391957"/>
                </a:lnTo>
                <a:lnTo>
                  <a:pt x="0" y="440439"/>
                </a:lnTo>
                <a:lnTo>
                  <a:pt x="10090" y="465202"/>
                </a:lnTo>
                <a:lnTo>
                  <a:pt x="17694" y="475081"/>
                </a:lnTo>
                <a:lnTo>
                  <a:pt x="27442" y="480497"/>
                </a:lnTo>
                <a:lnTo>
                  <a:pt x="50752" y="483396"/>
                </a:lnTo>
                <a:lnTo>
                  <a:pt x="90183" y="472861"/>
                </a:lnTo>
                <a:lnTo>
                  <a:pt x="120324" y="454922"/>
                </a:lnTo>
                <a:lnTo>
                  <a:pt x="144072" y="429200"/>
                </a:lnTo>
                <a:lnTo>
                  <a:pt x="172566" y="368281"/>
                </a:lnTo>
                <a:lnTo>
                  <a:pt x="173743" y="347344"/>
                </a:lnTo>
                <a:lnTo>
                  <a:pt x="172419" y="336848"/>
                </a:lnTo>
                <a:lnTo>
                  <a:pt x="168027" y="328680"/>
                </a:lnTo>
                <a:lnTo>
                  <a:pt x="153789" y="316486"/>
                </a:lnTo>
                <a:lnTo>
                  <a:pt x="132643" y="313406"/>
                </a:lnTo>
                <a:lnTo>
                  <a:pt x="108816" y="317106"/>
                </a:lnTo>
                <a:lnTo>
                  <a:pt x="75672" y="333513"/>
                </a:lnTo>
                <a:lnTo>
                  <a:pt x="36151" y="369906"/>
                </a:lnTo>
                <a:lnTo>
                  <a:pt x="11844" y="40008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6375663" y="709752"/>
            <a:ext cx="49026" cy="168457"/>
          </a:xfrm>
          <a:custGeom>
            <a:avLst/>
            <a:gdLst/>
            <a:ahLst/>
            <a:cxnLst/>
            <a:rect l="0" t="0" r="0" b="0"/>
            <a:pathLst>
              <a:path w="49026" h="168457">
                <a:moveTo>
                  <a:pt x="0" y="0"/>
                </a:moveTo>
                <a:lnTo>
                  <a:pt x="15641" y="17981"/>
                </a:lnTo>
                <a:lnTo>
                  <a:pt x="44503" y="68288"/>
                </a:lnTo>
                <a:lnTo>
                  <a:pt x="49025" y="91571"/>
                </a:lnTo>
                <a:lnTo>
                  <a:pt x="45981" y="125398"/>
                </a:lnTo>
                <a:lnTo>
                  <a:pt x="37593" y="143860"/>
                </a:lnTo>
                <a:lnTo>
                  <a:pt x="21057" y="16845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6514374" y="334959"/>
            <a:ext cx="295197" cy="370410"/>
          </a:xfrm>
          <a:custGeom>
            <a:avLst/>
            <a:gdLst/>
            <a:ahLst/>
            <a:cxnLst/>
            <a:rect l="0" t="0" r="0" b="0"/>
            <a:pathLst>
              <a:path w="295197" h="370410">
                <a:moveTo>
                  <a:pt x="113973" y="6295"/>
                </a:moveTo>
                <a:lnTo>
                  <a:pt x="70011" y="26539"/>
                </a:lnTo>
                <a:lnTo>
                  <a:pt x="45315" y="51288"/>
                </a:lnTo>
                <a:lnTo>
                  <a:pt x="23180" y="86437"/>
                </a:lnTo>
                <a:lnTo>
                  <a:pt x="10381" y="139066"/>
                </a:lnTo>
                <a:lnTo>
                  <a:pt x="0" y="200858"/>
                </a:lnTo>
                <a:lnTo>
                  <a:pt x="9855" y="261377"/>
                </a:lnTo>
                <a:lnTo>
                  <a:pt x="22682" y="298684"/>
                </a:lnTo>
                <a:lnTo>
                  <a:pt x="47977" y="337142"/>
                </a:lnTo>
                <a:lnTo>
                  <a:pt x="79731" y="359998"/>
                </a:lnTo>
                <a:lnTo>
                  <a:pt x="118776" y="370409"/>
                </a:lnTo>
                <a:lnTo>
                  <a:pt x="154391" y="367905"/>
                </a:lnTo>
                <a:lnTo>
                  <a:pt x="187170" y="354165"/>
                </a:lnTo>
                <a:lnTo>
                  <a:pt x="236145" y="314861"/>
                </a:lnTo>
                <a:lnTo>
                  <a:pt x="278862" y="258339"/>
                </a:lnTo>
                <a:lnTo>
                  <a:pt x="294370" y="216026"/>
                </a:lnTo>
                <a:lnTo>
                  <a:pt x="295196" y="166444"/>
                </a:lnTo>
                <a:lnTo>
                  <a:pt x="291060" y="106863"/>
                </a:lnTo>
                <a:lnTo>
                  <a:pt x="276278" y="72358"/>
                </a:lnTo>
                <a:lnTo>
                  <a:pt x="255910" y="46797"/>
                </a:lnTo>
                <a:lnTo>
                  <a:pt x="208011" y="10055"/>
                </a:lnTo>
                <a:lnTo>
                  <a:pt x="165753" y="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6899888" y="354593"/>
            <a:ext cx="283753" cy="319296"/>
          </a:xfrm>
          <a:custGeom>
            <a:avLst/>
            <a:gdLst/>
            <a:ahLst/>
            <a:cxnLst/>
            <a:rect l="0" t="0" r="0" b="0"/>
            <a:pathLst>
              <a:path w="283753" h="319296">
                <a:moveTo>
                  <a:pt x="86428" y="18247"/>
                </a:moveTo>
                <a:lnTo>
                  <a:pt x="64071" y="29425"/>
                </a:lnTo>
                <a:lnTo>
                  <a:pt x="46855" y="47392"/>
                </a:lnTo>
                <a:lnTo>
                  <a:pt x="10723" y="110559"/>
                </a:lnTo>
                <a:lnTo>
                  <a:pt x="918" y="138043"/>
                </a:lnTo>
                <a:lnTo>
                  <a:pt x="0" y="185413"/>
                </a:lnTo>
                <a:lnTo>
                  <a:pt x="11341" y="243077"/>
                </a:lnTo>
                <a:lnTo>
                  <a:pt x="34898" y="279424"/>
                </a:lnTo>
                <a:lnTo>
                  <a:pt x="50657" y="294593"/>
                </a:lnTo>
                <a:lnTo>
                  <a:pt x="73260" y="309133"/>
                </a:lnTo>
                <a:lnTo>
                  <a:pt x="112291" y="319295"/>
                </a:lnTo>
                <a:lnTo>
                  <a:pt x="153492" y="316716"/>
                </a:lnTo>
                <a:lnTo>
                  <a:pt x="189746" y="302954"/>
                </a:lnTo>
                <a:lnTo>
                  <a:pt x="217126" y="284059"/>
                </a:lnTo>
                <a:lnTo>
                  <a:pt x="247339" y="247138"/>
                </a:lnTo>
                <a:lnTo>
                  <a:pt x="277301" y="187960"/>
                </a:lnTo>
                <a:lnTo>
                  <a:pt x="283752" y="149901"/>
                </a:lnTo>
                <a:lnTo>
                  <a:pt x="280075" y="108988"/>
                </a:lnTo>
                <a:lnTo>
                  <a:pt x="265987" y="72819"/>
                </a:lnTo>
                <a:lnTo>
                  <a:pt x="241406" y="39876"/>
                </a:lnTo>
                <a:lnTo>
                  <a:pt x="211895" y="19066"/>
                </a:lnTo>
                <a:lnTo>
                  <a:pt x="162077" y="2724"/>
                </a:lnTo>
                <a:lnTo>
                  <a:pt x="122230" y="0"/>
                </a:lnTo>
                <a:lnTo>
                  <a:pt x="75899" y="771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7263051" y="379630"/>
            <a:ext cx="326458" cy="306948"/>
          </a:xfrm>
          <a:custGeom>
            <a:avLst/>
            <a:gdLst/>
            <a:ahLst/>
            <a:cxnLst/>
            <a:rect l="0" t="0" r="0" b="0"/>
            <a:pathLst>
              <a:path w="326458" h="306948">
                <a:moveTo>
                  <a:pt x="112819" y="3738"/>
                </a:moveTo>
                <a:lnTo>
                  <a:pt x="68857" y="23982"/>
                </a:lnTo>
                <a:lnTo>
                  <a:pt x="44161" y="48731"/>
                </a:lnTo>
                <a:lnTo>
                  <a:pt x="10856" y="107207"/>
                </a:lnTo>
                <a:lnTo>
                  <a:pt x="3162" y="131613"/>
                </a:lnTo>
                <a:lnTo>
                  <a:pt x="0" y="175898"/>
                </a:lnTo>
                <a:lnTo>
                  <a:pt x="3406" y="200747"/>
                </a:lnTo>
                <a:lnTo>
                  <a:pt x="15058" y="223489"/>
                </a:lnTo>
                <a:lnTo>
                  <a:pt x="51135" y="266685"/>
                </a:lnTo>
                <a:lnTo>
                  <a:pt x="87263" y="292868"/>
                </a:lnTo>
                <a:lnTo>
                  <a:pt x="127604" y="304266"/>
                </a:lnTo>
                <a:lnTo>
                  <a:pt x="183158" y="306947"/>
                </a:lnTo>
                <a:lnTo>
                  <a:pt x="223998" y="299209"/>
                </a:lnTo>
                <a:lnTo>
                  <a:pt x="258845" y="281448"/>
                </a:lnTo>
                <a:lnTo>
                  <a:pt x="290227" y="253309"/>
                </a:lnTo>
                <a:lnTo>
                  <a:pt x="324151" y="194459"/>
                </a:lnTo>
                <a:lnTo>
                  <a:pt x="326457" y="169612"/>
                </a:lnTo>
                <a:lnTo>
                  <a:pt x="322413" y="142970"/>
                </a:lnTo>
                <a:lnTo>
                  <a:pt x="300753" y="87740"/>
                </a:lnTo>
                <a:lnTo>
                  <a:pt x="277687" y="48905"/>
                </a:lnTo>
                <a:lnTo>
                  <a:pt x="257454" y="28492"/>
                </a:lnTo>
                <a:lnTo>
                  <a:pt x="206337" y="5855"/>
                </a:lnTo>
                <a:lnTo>
                  <a:pt x="180119" y="0"/>
                </a:lnTo>
                <a:lnTo>
                  <a:pt x="134692" y="5773"/>
                </a:lnTo>
                <a:lnTo>
                  <a:pt x="108771" y="14870"/>
                </a:lnTo>
                <a:lnTo>
                  <a:pt x="91763" y="2479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7828595" y="499182"/>
            <a:ext cx="168457" cy="10529"/>
          </a:xfrm>
          <a:custGeom>
            <a:avLst/>
            <a:gdLst/>
            <a:ahLst/>
            <a:cxnLst/>
            <a:rect l="0" t="0" r="0" b="0"/>
            <a:pathLst>
              <a:path w="168457" h="10529">
                <a:moveTo>
                  <a:pt x="168456" y="0"/>
                </a:moveTo>
                <a:lnTo>
                  <a:pt x="114311" y="0"/>
                </a:lnTo>
                <a:lnTo>
                  <a:pt x="59365" y="0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7891766" y="404425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7923352" y="614995"/>
            <a:ext cx="10529" cy="10530"/>
          </a:xfrm>
          <a:custGeom>
            <a:avLst/>
            <a:gdLst/>
            <a:ahLst/>
            <a:cxnLst/>
            <a:rect l="0" t="0" r="0" b="0"/>
            <a:pathLst>
              <a:path w="10529" h="10530">
                <a:moveTo>
                  <a:pt x="10528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8150735" y="267555"/>
            <a:ext cx="217874" cy="379027"/>
          </a:xfrm>
          <a:custGeom>
            <a:avLst/>
            <a:gdLst/>
            <a:ahLst/>
            <a:cxnLst/>
            <a:rect l="0" t="0" r="0" b="0"/>
            <a:pathLst>
              <a:path w="217874" h="379027">
                <a:moveTo>
                  <a:pt x="172700" y="0"/>
                </a:moveTo>
                <a:lnTo>
                  <a:pt x="161521" y="16768"/>
                </a:lnTo>
                <a:lnTo>
                  <a:pt x="143555" y="28119"/>
                </a:lnTo>
                <a:lnTo>
                  <a:pt x="121143" y="34724"/>
                </a:lnTo>
                <a:lnTo>
                  <a:pt x="71918" y="32552"/>
                </a:lnTo>
                <a:lnTo>
                  <a:pt x="17742" y="37366"/>
                </a:lnTo>
                <a:lnTo>
                  <a:pt x="9733" y="43628"/>
                </a:lnTo>
                <a:lnTo>
                  <a:pt x="834" y="63064"/>
                </a:lnTo>
                <a:lnTo>
                  <a:pt x="0" y="84180"/>
                </a:lnTo>
                <a:lnTo>
                  <a:pt x="10921" y="138034"/>
                </a:lnTo>
                <a:lnTo>
                  <a:pt x="13060" y="163514"/>
                </a:lnTo>
                <a:lnTo>
                  <a:pt x="17140" y="171010"/>
                </a:lnTo>
                <a:lnTo>
                  <a:pt x="23370" y="174838"/>
                </a:lnTo>
                <a:lnTo>
                  <a:pt x="39651" y="175972"/>
                </a:lnTo>
                <a:lnTo>
                  <a:pt x="84938" y="173407"/>
                </a:lnTo>
                <a:lnTo>
                  <a:pt x="113807" y="178845"/>
                </a:lnTo>
                <a:lnTo>
                  <a:pt x="171877" y="207966"/>
                </a:lnTo>
                <a:lnTo>
                  <a:pt x="198453" y="233975"/>
                </a:lnTo>
                <a:lnTo>
                  <a:pt x="215555" y="263908"/>
                </a:lnTo>
                <a:lnTo>
                  <a:pt x="217873" y="290818"/>
                </a:lnTo>
                <a:lnTo>
                  <a:pt x="213834" y="318765"/>
                </a:lnTo>
                <a:lnTo>
                  <a:pt x="204240" y="338985"/>
                </a:lnTo>
                <a:lnTo>
                  <a:pt x="174506" y="363523"/>
                </a:lnTo>
                <a:lnTo>
                  <a:pt x="149326" y="372135"/>
                </a:lnTo>
                <a:lnTo>
                  <a:pt x="95034" y="377665"/>
                </a:lnTo>
                <a:lnTo>
                  <a:pt x="35830" y="37902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8474971" y="337920"/>
            <a:ext cx="315705" cy="316247"/>
          </a:xfrm>
          <a:custGeom>
            <a:avLst/>
            <a:gdLst/>
            <a:ahLst/>
            <a:cxnLst/>
            <a:rect l="0" t="0" r="0" b="0"/>
            <a:pathLst>
              <a:path w="315705" h="316247">
                <a:moveTo>
                  <a:pt x="174848" y="55977"/>
                </a:moveTo>
                <a:lnTo>
                  <a:pt x="145539" y="17604"/>
                </a:lnTo>
                <a:lnTo>
                  <a:pt x="119760" y="1973"/>
                </a:lnTo>
                <a:lnTo>
                  <a:pt x="96942" y="0"/>
                </a:lnTo>
                <a:lnTo>
                  <a:pt x="73542" y="4192"/>
                </a:lnTo>
                <a:lnTo>
                  <a:pt x="47215" y="19706"/>
                </a:lnTo>
                <a:lnTo>
                  <a:pt x="31944" y="32448"/>
                </a:lnTo>
                <a:lnTo>
                  <a:pt x="15782" y="58364"/>
                </a:lnTo>
                <a:lnTo>
                  <a:pt x="1010" y="106968"/>
                </a:lnTo>
                <a:lnTo>
                  <a:pt x="0" y="164748"/>
                </a:lnTo>
                <a:lnTo>
                  <a:pt x="10736" y="211818"/>
                </a:lnTo>
                <a:lnTo>
                  <a:pt x="35325" y="264055"/>
                </a:lnTo>
                <a:lnTo>
                  <a:pt x="61367" y="291805"/>
                </a:lnTo>
                <a:lnTo>
                  <a:pt x="91311" y="309256"/>
                </a:lnTo>
                <a:lnTo>
                  <a:pt x="127999" y="316246"/>
                </a:lnTo>
                <a:lnTo>
                  <a:pt x="187872" y="307349"/>
                </a:lnTo>
                <a:lnTo>
                  <a:pt x="246319" y="289771"/>
                </a:lnTo>
                <a:lnTo>
                  <a:pt x="271413" y="270958"/>
                </a:lnTo>
                <a:lnTo>
                  <a:pt x="292496" y="243677"/>
                </a:lnTo>
                <a:lnTo>
                  <a:pt x="314545" y="187020"/>
                </a:lnTo>
                <a:lnTo>
                  <a:pt x="315704" y="163351"/>
                </a:lnTo>
                <a:lnTo>
                  <a:pt x="306916" y="119561"/>
                </a:lnTo>
                <a:lnTo>
                  <a:pt x="286119" y="87685"/>
                </a:lnTo>
                <a:lnTo>
                  <a:pt x="246480" y="53878"/>
                </a:lnTo>
                <a:lnTo>
                  <a:pt x="208290" y="34168"/>
                </a:lnTo>
                <a:lnTo>
                  <a:pt x="166169" y="28458"/>
                </a:lnTo>
                <a:lnTo>
                  <a:pt x="115725" y="33297"/>
                </a:lnTo>
                <a:lnTo>
                  <a:pt x="101148" y="3492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6023080" y="1572467"/>
            <a:ext cx="2848249" cy="590548"/>
            <a:chOff x="6023080" y="1572467"/>
            <a:chExt cx="2848249" cy="590548"/>
          </a:xfrm>
        </p:grpSpPr>
        <p:sp>
          <p:nvSpPr>
            <p:cNvPr id="65" name="Freeform 64"/>
            <p:cNvSpPr/>
            <p:nvPr/>
          </p:nvSpPr>
          <p:spPr>
            <a:xfrm>
              <a:off x="6023080" y="1572467"/>
              <a:ext cx="293098" cy="408042"/>
            </a:xfrm>
            <a:custGeom>
              <a:avLst/>
              <a:gdLst/>
              <a:ahLst/>
              <a:cxnLst/>
              <a:rect l="0" t="0" r="0" b="0"/>
              <a:pathLst>
                <a:path w="293098" h="408042">
                  <a:moveTo>
                    <a:pt x="50941" y="22008"/>
                  </a:moveTo>
                  <a:lnTo>
                    <a:pt x="36369" y="64699"/>
                  </a:lnTo>
                  <a:lnTo>
                    <a:pt x="28087" y="78416"/>
                  </a:lnTo>
                  <a:lnTo>
                    <a:pt x="27516" y="77161"/>
                  </a:lnTo>
                  <a:lnTo>
                    <a:pt x="35006" y="49930"/>
                  </a:lnTo>
                  <a:lnTo>
                    <a:pt x="49989" y="20922"/>
                  </a:lnTo>
                  <a:lnTo>
                    <a:pt x="65726" y="6707"/>
                  </a:lnTo>
                  <a:lnTo>
                    <a:pt x="74836" y="1279"/>
                  </a:lnTo>
                  <a:lnTo>
                    <a:pt x="83249" y="0"/>
                  </a:lnTo>
                  <a:lnTo>
                    <a:pt x="91197" y="1487"/>
                  </a:lnTo>
                  <a:lnTo>
                    <a:pt x="98836" y="4817"/>
                  </a:lnTo>
                  <a:lnTo>
                    <a:pt x="120765" y="26273"/>
                  </a:lnTo>
                  <a:lnTo>
                    <a:pt x="140729" y="66134"/>
                  </a:lnTo>
                  <a:lnTo>
                    <a:pt x="152818" y="120974"/>
                  </a:lnTo>
                  <a:lnTo>
                    <a:pt x="155217" y="170654"/>
                  </a:lnTo>
                  <a:lnTo>
                    <a:pt x="152808" y="225538"/>
                  </a:lnTo>
                  <a:lnTo>
                    <a:pt x="144685" y="280015"/>
                  </a:lnTo>
                  <a:lnTo>
                    <a:pt x="131460" y="340344"/>
                  </a:lnTo>
                  <a:lnTo>
                    <a:pt x="109894" y="377592"/>
                  </a:lnTo>
                  <a:lnTo>
                    <a:pt x="91180" y="393735"/>
                  </a:lnTo>
                  <a:lnTo>
                    <a:pt x="69995" y="403639"/>
                  </a:lnTo>
                  <a:lnTo>
                    <a:pt x="44982" y="408041"/>
                  </a:lnTo>
                  <a:lnTo>
                    <a:pt x="21387" y="403758"/>
                  </a:lnTo>
                  <a:lnTo>
                    <a:pt x="10181" y="399340"/>
                  </a:lnTo>
                  <a:lnTo>
                    <a:pt x="3881" y="391716"/>
                  </a:lnTo>
                  <a:lnTo>
                    <a:pt x="851" y="381954"/>
                  </a:lnTo>
                  <a:lnTo>
                    <a:pt x="0" y="370766"/>
                  </a:lnTo>
                  <a:lnTo>
                    <a:pt x="5294" y="348977"/>
                  </a:lnTo>
                  <a:lnTo>
                    <a:pt x="16616" y="328764"/>
                  </a:lnTo>
                  <a:lnTo>
                    <a:pt x="33346" y="311982"/>
                  </a:lnTo>
                  <a:lnTo>
                    <a:pt x="55600" y="302964"/>
                  </a:lnTo>
                  <a:lnTo>
                    <a:pt x="81088" y="300125"/>
                  </a:lnTo>
                  <a:lnTo>
                    <a:pt x="138698" y="307835"/>
                  </a:lnTo>
                  <a:lnTo>
                    <a:pt x="194878" y="320623"/>
                  </a:lnTo>
                  <a:lnTo>
                    <a:pt x="253646" y="334784"/>
                  </a:lnTo>
                  <a:lnTo>
                    <a:pt x="293097" y="33786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32809" y="1591224"/>
              <a:ext cx="204467" cy="393334"/>
            </a:xfrm>
            <a:custGeom>
              <a:avLst/>
              <a:gdLst/>
              <a:ahLst/>
              <a:cxnLst/>
              <a:rect l="0" t="0" r="0" b="0"/>
              <a:pathLst>
                <a:path w="204467" h="393334">
                  <a:moveTo>
                    <a:pt x="193938" y="66422"/>
                  </a:moveTo>
                  <a:lnTo>
                    <a:pt x="138278" y="112203"/>
                  </a:lnTo>
                  <a:lnTo>
                    <a:pt x="120067" y="133562"/>
                  </a:lnTo>
                  <a:lnTo>
                    <a:pt x="89312" y="191815"/>
                  </a:lnTo>
                  <a:lnTo>
                    <a:pt x="60707" y="248728"/>
                  </a:lnTo>
                  <a:lnTo>
                    <a:pt x="45148" y="296563"/>
                  </a:lnTo>
                  <a:lnTo>
                    <a:pt x="44307" y="336603"/>
                  </a:lnTo>
                  <a:lnTo>
                    <a:pt x="57056" y="370693"/>
                  </a:lnTo>
                  <a:lnTo>
                    <a:pt x="72270" y="386097"/>
                  </a:lnTo>
                  <a:lnTo>
                    <a:pt x="81240" y="391842"/>
                  </a:lnTo>
                  <a:lnTo>
                    <a:pt x="90730" y="393333"/>
                  </a:lnTo>
                  <a:lnTo>
                    <a:pt x="110633" y="388750"/>
                  </a:lnTo>
                  <a:lnTo>
                    <a:pt x="135980" y="373016"/>
                  </a:lnTo>
                  <a:lnTo>
                    <a:pt x="158308" y="353537"/>
                  </a:lnTo>
                  <a:lnTo>
                    <a:pt x="174152" y="321768"/>
                  </a:lnTo>
                  <a:lnTo>
                    <a:pt x="176175" y="296112"/>
                  </a:lnTo>
                  <a:lnTo>
                    <a:pt x="167943" y="247103"/>
                  </a:lnTo>
                  <a:lnTo>
                    <a:pt x="152830" y="214323"/>
                  </a:lnTo>
                  <a:lnTo>
                    <a:pt x="127945" y="187973"/>
                  </a:lnTo>
                  <a:lnTo>
                    <a:pt x="72937" y="143826"/>
                  </a:lnTo>
                  <a:lnTo>
                    <a:pt x="14498" y="101534"/>
                  </a:lnTo>
                  <a:lnTo>
                    <a:pt x="7631" y="92169"/>
                  </a:lnTo>
                  <a:lnTo>
                    <a:pt x="0" y="69286"/>
                  </a:lnTo>
                  <a:lnTo>
                    <a:pt x="305" y="58973"/>
                  </a:lnTo>
                  <a:lnTo>
                    <a:pt x="6883" y="41274"/>
                  </a:lnTo>
                  <a:lnTo>
                    <a:pt x="29330" y="18156"/>
                  </a:lnTo>
                  <a:lnTo>
                    <a:pt x="58207" y="2078"/>
                  </a:lnTo>
                  <a:lnTo>
                    <a:pt x="78631" y="0"/>
                  </a:lnTo>
                  <a:lnTo>
                    <a:pt x="141340" y="14418"/>
                  </a:lnTo>
                  <a:lnTo>
                    <a:pt x="161202" y="22252"/>
                  </a:lnTo>
                  <a:lnTo>
                    <a:pt x="184368" y="39816"/>
                  </a:lnTo>
                  <a:lnTo>
                    <a:pt x="204466" y="664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32032" y="1973501"/>
              <a:ext cx="24750" cy="189514"/>
            </a:xfrm>
            <a:custGeom>
              <a:avLst/>
              <a:gdLst/>
              <a:ahLst/>
              <a:cxnLst/>
              <a:rect l="0" t="0" r="0" b="0"/>
              <a:pathLst>
                <a:path w="24750" h="189514">
                  <a:moveTo>
                    <a:pt x="0" y="0"/>
                  </a:moveTo>
                  <a:lnTo>
                    <a:pt x="17958" y="53875"/>
                  </a:lnTo>
                  <a:lnTo>
                    <a:pt x="24749" y="74247"/>
                  </a:lnTo>
                  <a:lnTo>
                    <a:pt x="23971" y="116625"/>
                  </a:lnTo>
                  <a:lnTo>
                    <a:pt x="13227" y="16419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759044" y="1678703"/>
              <a:ext cx="206148" cy="342943"/>
            </a:xfrm>
            <a:custGeom>
              <a:avLst/>
              <a:gdLst/>
              <a:ahLst/>
              <a:cxnLst/>
              <a:rect l="0" t="0" r="0" b="0"/>
              <a:pathLst>
                <a:path w="206148" h="342943">
                  <a:moveTo>
                    <a:pt x="94086" y="0"/>
                  </a:moveTo>
                  <a:lnTo>
                    <a:pt x="55712" y="29308"/>
                  </a:lnTo>
                  <a:lnTo>
                    <a:pt x="34493" y="60676"/>
                  </a:lnTo>
                  <a:lnTo>
                    <a:pt x="10791" y="123818"/>
                  </a:lnTo>
                  <a:lnTo>
                    <a:pt x="2726" y="160299"/>
                  </a:lnTo>
                  <a:lnTo>
                    <a:pt x="0" y="220137"/>
                  </a:lnTo>
                  <a:lnTo>
                    <a:pt x="7867" y="278707"/>
                  </a:lnTo>
                  <a:lnTo>
                    <a:pt x="14043" y="302854"/>
                  </a:lnTo>
                  <a:lnTo>
                    <a:pt x="26926" y="322165"/>
                  </a:lnTo>
                  <a:lnTo>
                    <a:pt x="35274" y="330590"/>
                  </a:lnTo>
                  <a:lnTo>
                    <a:pt x="57029" y="339951"/>
                  </a:lnTo>
                  <a:lnTo>
                    <a:pt x="81126" y="342942"/>
                  </a:lnTo>
                  <a:lnTo>
                    <a:pt x="103534" y="340372"/>
                  </a:lnTo>
                  <a:lnTo>
                    <a:pt x="122071" y="332210"/>
                  </a:lnTo>
                  <a:lnTo>
                    <a:pt x="158625" y="302318"/>
                  </a:lnTo>
                  <a:lnTo>
                    <a:pt x="190294" y="240835"/>
                  </a:lnTo>
                  <a:lnTo>
                    <a:pt x="201186" y="212322"/>
                  </a:lnTo>
                  <a:lnTo>
                    <a:pt x="206147" y="164556"/>
                  </a:lnTo>
                  <a:lnTo>
                    <a:pt x="199559" y="121417"/>
                  </a:lnTo>
                  <a:lnTo>
                    <a:pt x="183309" y="87058"/>
                  </a:lnTo>
                  <a:lnTo>
                    <a:pt x="170395" y="69498"/>
                  </a:lnTo>
                  <a:lnTo>
                    <a:pt x="144382" y="52047"/>
                  </a:lnTo>
                  <a:lnTo>
                    <a:pt x="94086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03231" y="1657646"/>
              <a:ext cx="231762" cy="312795"/>
            </a:xfrm>
            <a:custGeom>
              <a:avLst/>
              <a:gdLst/>
              <a:ahLst/>
              <a:cxnLst/>
              <a:rect l="0" t="0" r="0" b="0"/>
              <a:pathLst>
                <a:path w="231762" h="312795">
                  <a:moveTo>
                    <a:pt x="81526" y="10528"/>
                  </a:moveTo>
                  <a:lnTo>
                    <a:pt x="64758" y="21706"/>
                  </a:lnTo>
                  <a:lnTo>
                    <a:pt x="36057" y="63255"/>
                  </a:lnTo>
                  <a:lnTo>
                    <a:pt x="10976" y="116523"/>
                  </a:lnTo>
                  <a:lnTo>
                    <a:pt x="0" y="172105"/>
                  </a:lnTo>
                  <a:lnTo>
                    <a:pt x="171" y="228145"/>
                  </a:lnTo>
                  <a:lnTo>
                    <a:pt x="14267" y="267900"/>
                  </a:lnTo>
                  <a:lnTo>
                    <a:pt x="26677" y="287132"/>
                  </a:lnTo>
                  <a:lnTo>
                    <a:pt x="43110" y="300360"/>
                  </a:lnTo>
                  <a:lnTo>
                    <a:pt x="63283" y="308968"/>
                  </a:lnTo>
                  <a:lnTo>
                    <a:pt x="87846" y="312794"/>
                  </a:lnTo>
                  <a:lnTo>
                    <a:pt x="111241" y="308255"/>
                  </a:lnTo>
                  <a:lnTo>
                    <a:pt x="154856" y="286277"/>
                  </a:lnTo>
                  <a:lnTo>
                    <a:pt x="188861" y="251001"/>
                  </a:lnTo>
                  <a:lnTo>
                    <a:pt x="214988" y="210237"/>
                  </a:lnTo>
                  <a:lnTo>
                    <a:pt x="231761" y="168390"/>
                  </a:lnTo>
                  <a:lnTo>
                    <a:pt x="231585" y="131261"/>
                  </a:lnTo>
                  <a:lnTo>
                    <a:pt x="219875" y="85199"/>
                  </a:lnTo>
                  <a:lnTo>
                    <a:pt x="196245" y="45425"/>
                  </a:lnTo>
                  <a:lnTo>
                    <a:pt x="181645" y="30717"/>
                  </a:lnTo>
                  <a:lnTo>
                    <a:pt x="133488" y="7829"/>
                  </a:lnTo>
                  <a:lnTo>
                    <a:pt x="8152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76534" y="1689231"/>
              <a:ext cx="247619" cy="297565"/>
            </a:xfrm>
            <a:custGeom>
              <a:avLst/>
              <a:gdLst/>
              <a:ahLst/>
              <a:cxnLst/>
              <a:rect l="0" t="0" r="0" b="0"/>
              <a:pathLst>
                <a:path w="247619" h="297565">
                  <a:moveTo>
                    <a:pt x="92493" y="0"/>
                  </a:moveTo>
                  <a:lnTo>
                    <a:pt x="68447" y="9576"/>
                  </a:lnTo>
                  <a:lnTo>
                    <a:pt x="47023" y="27534"/>
                  </a:lnTo>
                  <a:lnTo>
                    <a:pt x="27027" y="55732"/>
                  </a:lnTo>
                  <a:lnTo>
                    <a:pt x="5378" y="114603"/>
                  </a:lnTo>
                  <a:lnTo>
                    <a:pt x="0" y="152630"/>
                  </a:lnTo>
                  <a:lnTo>
                    <a:pt x="7759" y="214636"/>
                  </a:lnTo>
                  <a:lnTo>
                    <a:pt x="24232" y="256488"/>
                  </a:lnTo>
                  <a:lnTo>
                    <a:pt x="37199" y="276212"/>
                  </a:lnTo>
                  <a:lnTo>
                    <a:pt x="56999" y="289657"/>
                  </a:lnTo>
                  <a:lnTo>
                    <a:pt x="68830" y="294880"/>
                  </a:lnTo>
                  <a:lnTo>
                    <a:pt x="94454" y="297564"/>
                  </a:lnTo>
                  <a:lnTo>
                    <a:pt x="143443" y="289755"/>
                  </a:lnTo>
                  <a:lnTo>
                    <a:pt x="176218" y="274717"/>
                  </a:lnTo>
                  <a:lnTo>
                    <a:pt x="208157" y="249854"/>
                  </a:lnTo>
                  <a:lnTo>
                    <a:pt x="228669" y="220260"/>
                  </a:lnTo>
                  <a:lnTo>
                    <a:pt x="244910" y="170414"/>
                  </a:lnTo>
                  <a:lnTo>
                    <a:pt x="247618" y="130562"/>
                  </a:lnTo>
                  <a:lnTo>
                    <a:pt x="240362" y="94837"/>
                  </a:lnTo>
                  <a:lnTo>
                    <a:pt x="217541" y="47676"/>
                  </a:lnTo>
                  <a:lnTo>
                    <a:pt x="194275" y="22705"/>
                  </a:lnTo>
                  <a:lnTo>
                    <a:pt x="184914" y="15137"/>
                  </a:lnTo>
                  <a:lnTo>
                    <a:pt x="158916" y="6728"/>
                  </a:lnTo>
                  <a:lnTo>
                    <a:pt x="10302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663825" y="1794516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15556" y="17958"/>
                  </a:lnTo>
                  <a:lnTo>
                    <a:pt x="57548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737524" y="17102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79638" y="19735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127079" y="1647117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31585" y="0"/>
                  </a:moveTo>
                  <a:lnTo>
                    <a:pt x="16930" y="53028"/>
                  </a:lnTo>
                  <a:lnTo>
                    <a:pt x="6836" y="106699"/>
                  </a:lnTo>
                  <a:lnTo>
                    <a:pt x="2025" y="168875"/>
                  </a:lnTo>
                  <a:lnTo>
                    <a:pt x="600" y="220573"/>
                  </a:lnTo>
                  <a:lnTo>
                    <a:pt x="178" y="276705"/>
                  </a:lnTo>
                  <a:lnTo>
                    <a:pt x="53" y="326612"/>
                  </a:lnTo>
                  <a:lnTo>
                    <a:pt x="7" y="38717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939946" y="1678703"/>
              <a:ext cx="218719" cy="163084"/>
            </a:xfrm>
            <a:custGeom>
              <a:avLst/>
              <a:gdLst/>
              <a:ahLst/>
              <a:cxnLst/>
              <a:rect l="0" t="0" r="0" b="0"/>
              <a:pathLst>
                <a:path w="218719" h="163084">
                  <a:moveTo>
                    <a:pt x="218718" y="147399"/>
                  </a:moveTo>
                  <a:lnTo>
                    <a:pt x="161454" y="147399"/>
                  </a:lnTo>
                  <a:lnTo>
                    <a:pt x="100562" y="152988"/>
                  </a:lnTo>
                  <a:lnTo>
                    <a:pt x="37408" y="158121"/>
                  </a:lnTo>
                  <a:lnTo>
                    <a:pt x="11794" y="163083"/>
                  </a:lnTo>
                  <a:lnTo>
                    <a:pt x="4729" y="160194"/>
                  </a:lnTo>
                  <a:lnTo>
                    <a:pt x="1190" y="153590"/>
                  </a:lnTo>
                  <a:lnTo>
                    <a:pt x="0" y="144507"/>
                  </a:lnTo>
                  <a:lnTo>
                    <a:pt x="4917" y="125056"/>
                  </a:lnTo>
                  <a:lnTo>
                    <a:pt x="20838" y="97495"/>
                  </a:lnTo>
                  <a:lnTo>
                    <a:pt x="60981" y="41430"/>
                  </a:lnTo>
                  <a:lnTo>
                    <a:pt x="9237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25901" y="1720817"/>
              <a:ext cx="246339" cy="299763"/>
            </a:xfrm>
            <a:custGeom>
              <a:avLst/>
              <a:gdLst/>
              <a:ahLst/>
              <a:cxnLst/>
              <a:rect l="0" t="0" r="0" b="0"/>
              <a:pathLst>
                <a:path w="246339" h="299763">
                  <a:moveTo>
                    <a:pt x="143333" y="10528"/>
                  </a:moveTo>
                  <a:lnTo>
                    <a:pt x="90305" y="25183"/>
                  </a:lnTo>
                  <a:lnTo>
                    <a:pt x="72582" y="38098"/>
                  </a:lnTo>
                  <a:lnTo>
                    <a:pt x="27778" y="95328"/>
                  </a:lnTo>
                  <a:lnTo>
                    <a:pt x="14767" y="118407"/>
                  </a:lnTo>
                  <a:lnTo>
                    <a:pt x="0" y="177764"/>
                  </a:lnTo>
                  <a:lnTo>
                    <a:pt x="81" y="205348"/>
                  </a:lnTo>
                  <a:lnTo>
                    <a:pt x="7916" y="229306"/>
                  </a:lnTo>
                  <a:lnTo>
                    <a:pt x="54567" y="289005"/>
                  </a:lnTo>
                  <a:lnTo>
                    <a:pt x="78536" y="298072"/>
                  </a:lnTo>
                  <a:lnTo>
                    <a:pt x="106345" y="299762"/>
                  </a:lnTo>
                  <a:lnTo>
                    <a:pt x="141732" y="287560"/>
                  </a:lnTo>
                  <a:lnTo>
                    <a:pt x="190175" y="255702"/>
                  </a:lnTo>
                  <a:lnTo>
                    <a:pt x="218919" y="219615"/>
                  </a:lnTo>
                  <a:lnTo>
                    <a:pt x="240924" y="168260"/>
                  </a:lnTo>
                  <a:lnTo>
                    <a:pt x="246338" y="125634"/>
                  </a:lnTo>
                  <a:lnTo>
                    <a:pt x="242354" y="87138"/>
                  </a:lnTo>
                  <a:lnTo>
                    <a:pt x="228175" y="53504"/>
                  </a:lnTo>
                  <a:lnTo>
                    <a:pt x="203566" y="26901"/>
                  </a:lnTo>
                  <a:lnTo>
                    <a:pt x="166149" y="6527"/>
                  </a:lnTo>
                  <a:lnTo>
                    <a:pt x="14333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571976" y="1731345"/>
              <a:ext cx="299353" cy="318144"/>
            </a:xfrm>
            <a:custGeom>
              <a:avLst/>
              <a:gdLst/>
              <a:ahLst/>
              <a:cxnLst/>
              <a:rect l="0" t="0" r="0" b="0"/>
              <a:pathLst>
                <a:path w="299353" h="318144">
                  <a:moveTo>
                    <a:pt x="134170" y="0"/>
                  </a:moveTo>
                  <a:lnTo>
                    <a:pt x="111813" y="0"/>
                  </a:lnTo>
                  <a:lnTo>
                    <a:pt x="94598" y="6239"/>
                  </a:lnTo>
                  <a:lnTo>
                    <a:pt x="64482" y="29308"/>
                  </a:lnTo>
                  <a:lnTo>
                    <a:pt x="21910" y="84953"/>
                  </a:lnTo>
                  <a:lnTo>
                    <a:pt x="6412" y="121618"/>
                  </a:lnTo>
                  <a:lnTo>
                    <a:pt x="0" y="167706"/>
                  </a:lnTo>
                  <a:lnTo>
                    <a:pt x="9278" y="218407"/>
                  </a:lnTo>
                  <a:lnTo>
                    <a:pt x="32434" y="259295"/>
                  </a:lnTo>
                  <a:lnTo>
                    <a:pt x="71700" y="302213"/>
                  </a:lnTo>
                  <a:lnTo>
                    <a:pt x="92368" y="314861"/>
                  </a:lnTo>
                  <a:lnTo>
                    <a:pt x="113252" y="318143"/>
                  </a:lnTo>
                  <a:lnTo>
                    <a:pt x="176296" y="304603"/>
                  </a:lnTo>
                  <a:lnTo>
                    <a:pt x="196177" y="296816"/>
                  </a:lnTo>
                  <a:lnTo>
                    <a:pt x="250959" y="256924"/>
                  </a:lnTo>
                  <a:lnTo>
                    <a:pt x="279518" y="222875"/>
                  </a:lnTo>
                  <a:lnTo>
                    <a:pt x="291576" y="200831"/>
                  </a:lnTo>
                  <a:lnTo>
                    <a:pt x="299352" y="157512"/>
                  </a:lnTo>
                  <a:lnTo>
                    <a:pt x="296066" y="118810"/>
                  </a:lnTo>
                  <a:lnTo>
                    <a:pt x="282095" y="85116"/>
                  </a:lnTo>
                  <a:lnTo>
                    <a:pt x="242703" y="35789"/>
                  </a:lnTo>
                  <a:lnTo>
                    <a:pt x="18681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251637" y="3317595"/>
            <a:ext cx="2358350" cy="600125"/>
            <a:chOff x="6251637" y="3317595"/>
            <a:chExt cx="2358350" cy="600125"/>
          </a:xfrm>
        </p:grpSpPr>
        <p:sp>
          <p:nvSpPr>
            <p:cNvPr id="79" name="Freeform 78"/>
            <p:cNvSpPr/>
            <p:nvPr/>
          </p:nvSpPr>
          <p:spPr>
            <a:xfrm>
              <a:off x="6251637" y="3317595"/>
              <a:ext cx="196724" cy="522930"/>
            </a:xfrm>
            <a:custGeom>
              <a:avLst/>
              <a:gdLst/>
              <a:ahLst/>
              <a:cxnLst/>
              <a:rect l="0" t="0" r="0" b="0"/>
              <a:pathLst>
                <a:path w="196724" h="522930">
                  <a:moveTo>
                    <a:pt x="167456" y="0"/>
                  </a:moveTo>
                  <a:lnTo>
                    <a:pt x="117958" y="55087"/>
                  </a:lnTo>
                  <a:lnTo>
                    <a:pt x="85242" y="116028"/>
                  </a:lnTo>
                  <a:lnTo>
                    <a:pt x="65602" y="166375"/>
                  </a:lnTo>
                  <a:lnTo>
                    <a:pt x="40405" y="221381"/>
                  </a:lnTo>
                  <a:lnTo>
                    <a:pt x="18487" y="282895"/>
                  </a:lnTo>
                  <a:lnTo>
                    <a:pt x="4062" y="342966"/>
                  </a:lnTo>
                  <a:lnTo>
                    <a:pt x="0" y="399892"/>
                  </a:lnTo>
                  <a:lnTo>
                    <a:pt x="4787" y="456197"/>
                  </a:lnTo>
                  <a:lnTo>
                    <a:pt x="13713" y="492748"/>
                  </a:lnTo>
                  <a:lnTo>
                    <a:pt x="19337" y="501634"/>
                  </a:lnTo>
                  <a:lnTo>
                    <a:pt x="34945" y="514627"/>
                  </a:lnTo>
                  <a:lnTo>
                    <a:pt x="56700" y="521181"/>
                  </a:lnTo>
                  <a:lnTo>
                    <a:pt x="69052" y="522929"/>
                  </a:lnTo>
                  <a:lnTo>
                    <a:pt x="92135" y="518632"/>
                  </a:lnTo>
                  <a:lnTo>
                    <a:pt x="145015" y="490303"/>
                  </a:lnTo>
                  <a:lnTo>
                    <a:pt x="161772" y="476836"/>
                  </a:lnTo>
                  <a:lnTo>
                    <a:pt x="178770" y="450510"/>
                  </a:lnTo>
                  <a:lnTo>
                    <a:pt x="193824" y="401768"/>
                  </a:lnTo>
                  <a:lnTo>
                    <a:pt x="196723" y="374705"/>
                  </a:lnTo>
                  <a:lnTo>
                    <a:pt x="191772" y="353319"/>
                  </a:lnTo>
                  <a:lnTo>
                    <a:pt x="187176" y="344340"/>
                  </a:lnTo>
                  <a:lnTo>
                    <a:pt x="172711" y="331245"/>
                  </a:lnTo>
                  <a:lnTo>
                    <a:pt x="163940" y="326115"/>
                  </a:lnTo>
                  <a:lnTo>
                    <a:pt x="144836" y="323534"/>
                  </a:lnTo>
                  <a:lnTo>
                    <a:pt x="123478" y="327456"/>
                  </a:lnTo>
                  <a:lnTo>
                    <a:pt x="63543" y="349936"/>
                  </a:lnTo>
                  <a:lnTo>
                    <a:pt x="24282" y="376697"/>
                  </a:lnTo>
                  <a:lnTo>
                    <a:pt x="9528" y="38955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10246" y="3374572"/>
              <a:ext cx="263043" cy="437863"/>
            </a:xfrm>
            <a:custGeom>
              <a:avLst/>
              <a:gdLst/>
              <a:ahLst/>
              <a:cxnLst/>
              <a:rect l="0" t="0" r="0" b="0"/>
              <a:pathLst>
                <a:path w="263043" h="437863">
                  <a:moveTo>
                    <a:pt x="77303" y="27250"/>
                  </a:moveTo>
                  <a:lnTo>
                    <a:pt x="37760" y="82910"/>
                  </a:lnTo>
                  <a:lnTo>
                    <a:pt x="16070" y="122603"/>
                  </a:lnTo>
                  <a:lnTo>
                    <a:pt x="10745" y="125914"/>
                  </a:lnTo>
                  <a:lnTo>
                    <a:pt x="6024" y="124612"/>
                  </a:lnTo>
                  <a:lnTo>
                    <a:pt x="1708" y="120234"/>
                  </a:lnTo>
                  <a:lnTo>
                    <a:pt x="0" y="113806"/>
                  </a:lnTo>
                  <a:lnTo>
                    <a:pt x="1222" y="97305"/>
                  </a:lnTo>
                  <a:lnTo>
                    <a:pt x="27113" y="37459"/>
                  </a:lnTo>
                  <a:lnTo>
                    <a:pt x="40958" y="19699"/>
                  </a:lnTo>
                  <a:lnTo>
                    <a:pt x="49564" y="11688"/>
                  </a:lnTo>
                  <a:lnTo>
                    <a:pt x="71603" y="2786"/>
                  </a:lnTo>
                  <a:lnTo>
                    <a:pt x="95826" y="0"/>
                  </a:lnTo>
                  <a:lnTo>
                    <a:pt x="118291" y="2661"/>
                  </a:lnTo>
                  <a:lnTo>
                    <a:pt x="126855" y="7348"/>
                  </a:lnTo>
                  <a:lnTo>
                    <a:pt x="139490" y="21915"/>
                  </a:lnTo>
                  <a:lnTo>
                    <a:pt x="145885" y="43206"/>
                  </a:lnTo>
                  <a:lnTo>
                    <a:pt x="149992" y="95003"/>
                  </a:lnTo>
                  <a:lnTo>
                    <a:pt x="145113" y="130773"/>
                  </a:lnTo>
                  <a:lnTo>
                    <a:pt x="130670" y="163599"/>
                  </a:lnTo>
                  <a:lnTo>
                    <a:pt x="111573" y="189963"/>
                  </a:lnTo>
                  <a:lnTo>
                    <a:pt x="108338" y="191877"/>
                  </a:lnTo>
                  <a:lnTo>
                    <a:pt x="107351" y="189644"/>
                  </a:lnTo>
                  <a:lnTo>
                    <a:pt x="107863" y="184646"/>
                  </a:lnTo>
                  <a:lnTo>
                    <a:pt x="111714" y="180144"/>
                  </a:lnTo>
                  <a:lnTo>
                    <a:pt x="125352" y="172022"/>
                  </a:lnTo>
                  <a:lnTo>
                    <a:pt x="143112" y="170752"/>
                  </a:lnTo>
                  <a:lnTo>
                    <a:pt x="183109" y="179469"/>
                  </a:lnTo>
                  <a:lnTo>
                    <a:pt x="214328" y="194665"/>
                  </a:lnTo>
                  <a:lnTo>
                    <a:pt x="229060" y="210452"/>
                  </a:lnTo>
                  <a:lnTo>
                    <a:pt x="258030" y="261772"/>
                  </a:lnTo>
                  <a:lnTo>
                    <a:pt x="263042" y="306269"/>
                  </a:lnTo>
                  <a:lnTo>
                    <a:pt x="256469" y="348439"/>
                  </a:lnTo>
                  <a:lnTo>
                    <a:pt x="246229" y="372382"/>
                  </a:lnTo>
                  <a:lnTo>
                    <a:pt x="221722" y="400003"/>
                  </a:lnTo>
                  <a:lnTo>
                    <a:pt x="186644" y="423005"/>
                  </a:lnTo>
                  <a:lnTo>
                    <a:pt x="146615" y="433460"/>
                  </a:lnTo>
                  <a:lnTo>
                    <a:pt x="86272" y="436993"/>
                  </a:lnTo>
                  <a:lnTo>
                    <a:pt x="45717" y="43786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840233" y="3780849"/>
              <a:ext cx="38416" cy="136871"/>
            </a:xfrm>
            <a:custGeom>
              <a:avLst/>
              <a:gdLst/>
              <a:ahLst/>
              <a:cxnLst/>
              <a:rect l="0" t="0" r="0" b="0"/>
              <a:pathLst>
                <a:path w="38416" h="136871">
                  <a:moveTo>
                    <a:pt x="0" y="0"/>
                  </a:moveTo>
                  <a:lnTo>
                    <a:pt x="29308" y="34897"/>
                  </a:lnTo>
                  <a:lnTo>
                    <a:pt x="36423" y="57234"/>
                  </a:lnTo>
                  <a:lnTo>
                    <a:pt x="38415" y="81589"/>
                  </a:lnTo>
                  <a:lnTo>
                    <a:pt x="35401" y="104112"/>
                  </a:lnTo>
                  <a:lnTo>
                    <a:pt x="30620" y="11269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971842" y="3454465"/>
              <a:ext cx="245150" cy="329395"/>
            </a:xfrm>
            <a:custGeom>
              <a:avLst/>
              <a:gdLst/>
              <a:ahLst/>
              <a:cxnLst/>
              <a:rect l="0" t="0" r="0" b="0"/>
              <a:pathLst>
                <a:path w="245150" h="329395">
                  <a:moveTo>
                    <a:pt x="100017" y="0"/>
                  </a:moveTo>
                  <a:lnTo>
                    <a:pt x="77661" y="5590"/>
                  </a:lnTo>
                  <a:lnTo>
                    <a:pt x="69905" y="13085"/>
                  </a:lnTo>
                  <a:lnTo>
                    <a:pt x="45933" y="64023"/>
                  </a:lnTo>
                  <a:lnTo>
                    <a:pt x="19015" y="119492"/>
                  </a:lnTo>
                  <a:lnTo>
                    <a:pt x="6808" y="175509"/>
                  </a:lnTo>
                  <a:lnTo>
                    <a:pt x="0" y="217600"/>
                  </a:lnTo>
                  <a:lnTo>
                    <a:pt x="5522" y="258537"/>
                  </a:lnTo>
                  <a:lnTo>
                    <a:pt x="15515" y="282192"/>
                  </a:lnTo>
                  <a:lnTo>
                    <a:pt x="39885" y="309650"/>
                  </a:lnTo>
                  <a:lnTo>
                    <a:pt x="69332" y="327015"/>
                  </a:lnTo>
                  <a:lnTo>
                    <a:pt x="93008" y="329394"/>
                  </a:lnTo>
                  <a:lnTo>
                    <a:pt x="140747" y="321389"/>
                  </a:lnTo>
                  <a:lnTo>
                    <a:pt x="159454" y="308956"/>
                  </a:lnTo>
                  <a:lnTo>
                    <a:pt x="204974" y="252079"/>
                  </a:lnTo>
                  <a:lnTo>
                    <a:pt x="227724" y="210451"/>
                  </a:lnTo>
                  <a:lnTo>
                    <a:pt x="242314" y="160027"/>
                  </a:lnTo>
                  <a:lnTo>
                    <a:pt x="245149" y="132735"/>
                  </a:lnTo>
                  <a:lnTo>
                    <a:pt x="240170" y="108126"/>
                  </a:lnTo>
                  <a:lnTo>
                    <a:pt x="217909" y="63733"/>
                  </a:lnTo>
                  <a:lnTo>
                    <a:pt x="186681" y="37342"/>
                  </a:lnTo>
                  <a:lnTo>
                    <a:pt x="143782" y="17038"/>
                  </a:lnTo>
                  <a:lnTo>
                    <a:pt x="110546" y="1052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263908" y="3422880"/>
              <a:ext cx="226804" cy="339995"/>
            </a:xfrm>
            <a:custGeom>
              <a:avLst/>
              <a:gdLst/>
              <a:ahLst/>
              <a:cxnLst/>
              <a:rect l="0" t="0" r="0" b="0"/>
              <a:pathLst>
                <a:path w="226804" h="339995">
                  <a:moveTo>
                    <a:pt x="60636" y="0"/>
                  </a:moveTo>
                  <a:lnTo>
                    <a:pt x="44994" y="26386"/>
                  </a:lnTo>
                  <a:lnTo>
                    <a:pt x="26307" y="78565"/>
                  </a:lnTo>
                  <a:lnTo>
                    <a:pt x="10300" y="127783"/>
                  </a:lnTo>
                  <a:lnTo>
                    <a:pt x="0" y="191227"/>
                  </a:lnTo>
                  <a:lnTo>
                    <a:pt x="6371" y="240415"/>
                  </a:lnTo>
                  <a:lnTo>
                    <a:pt x="22014" y="283925"/>
                  </a:lnTo>
                  <a:lnTo>
                    <a:pt x="47288" y="320726"/>
                  </a:lnTo>
                  <a:lnTo>
                    <a:pt x="73448" y="337705"/>
                  </a:lnTo>
                  <a:lnTo>
                    <a:pt x="93236" y="339994"/>
                  </a:lnTo>
                  <a:lnTo>
                    <a:pt x="140125" y="331931"/>
                  </a:lnTo>
                  <a:lnTo>
                    <a:pt x="160696" y="319490"/>
                  </a:lnTo>
                  <a:lnTo>
                    <a:pt x="192965" y="282908"/>
                  </a:lnTo>
                  <a:lnTo>
                    <a:pt x="217503" y="219995"/>
                  </a:lnTo>
                  <a:lnTo>
                    <a:pt x="226803" y="164728"/>
                  </a:lnTo>
                  <a:lnTo>
                    <a:pt x="220235" y="109921"/>
                  </a:lnTo>
                  <a:lnTo>
                    <a:pt x="214237" y="86288"/>
                  </a:lnTo>
                  <a:lnTo>
                    <a:pt x="208660" y="77413"/>
                  </a:lnTo>
                  <a:lnTo>
                    <a:pt x="147403" y="22956"/>
                  </a:lnTo>
                  <a:lnTo>
                    <a:pt x="139537" y="15304"/>
                  </a:lnTo>
                  <a:lnTo>
                    <a:pt x="118320" y="6802"/>
                  </a:lnTo>
                  <a:lnTo>
                    <a:pt x="71165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526768" y="3409960"/>
              <a:ext cx="331633" cy="346445"/>
            </a:xfrm>
            <a:custGeom>
              <a:avLst/>
              <a:gdLst/>
              <a:ahLst/>
              <a:cxnLst/>
              <a:rect l="0" t="0" r="0" b="0"/>
              <a:pathLst>
                <a:path w="331633" h="346445">
                  <a:moveTo>
                    <a:pt x="82045" y="2391"/>
                  </a:moveTo>
                  <a:lnTo>
                    <a:pt x="57999" y="11966"/>
                  </a:lnTo>
                  <a:lnTo>
                    <a:pt x="36576" y="29925"/>
                  </a:lnTo>
                  <a:lnTo>
                    <a:pt x="22452" y="47384"/>
                  </a:lnTo>
                  <a:lnTo>
                    <a:pt x="20090" y="55783"/>
                  </a:lnTo>
                  <a:lnTo>
                    <a:pt x="20855" y="63722"/>
                  </a:lnTo>
                  <a:lnTo>
                    <a:pt x="23704" y="71355"/>
                  </a:lnTo>
                  <a:lnTo>
                    <a:pt x="20631" y="92313"/>
                  </a:lnTo>
                  <a:lnTo>
                    <a:pt x="5184" y="143896"/>
                  </a:lnTo>
                  <a:lnTo>
                    <a:pt x="0" y="196397"/>
                  </a:lnTo>
                  <a:lnTo>
                    <a:pt x="4053" y="245228"/>
                  </a:lnTo>
                  <a:lnTo>
                    <a:pt x="15797" y="271756"/>
                  </a:lnTo>
                  <a:lnTo>
                    <a:pt x="54734" y="325859"/>
                  </a:lnTo>
                  <a:lnTo>
                    <a:pt x="73416" y="338397"/>
                  </a:lnTo>
                  <a:lnTo>
                    <a:pt x="109254" y="346444"/>
                  </a:lnTo>
                  <a:lnTo>
                    <a:pt x="154880" y="340757"/>
                  </a:lnTo>
                  <a:lnTo>
                    <a:pt x="213863" y="319405"/>
                  </a:lnTo>
                  <a:lnTo>
                    <a:pt x="270892" y="278018"/>
                  </a:lnTo>
                  <a:lnTo>
                    <a:pt x="291150" y="260593"/>
                  </a:lnTo>
                  <a:lnTo>
                    <a:pt x="320098" y="214397"/>
                  </a:lnTo>
                  <a:lnTo>
                    <a:pt x="328226" y="191373"/>
                  </a:lnTo>
                  <a:lnTo>
                    <a:pt x="331632" y="152102"/>
                  </a:lnTo>
                  <a:lnTo>
                    <a:pt x="328284" y="124692"/>
                  </a:lnTo>
                  <a:lnTo>
                    <a:pt x="313537" y="100031"/>
                  </a:lnTo>
                  <a:lnTo>
                    <a:pt x="250490" y="42563"/>
                  </a:lnTo>
                  <a:lnTo>
                    <a:pt x="228269" y="24925"/>
                  </a:lnTo>
                  <a:lnTo>
                    <a:pt x="175876" y="4069"/>
                  </a:lnTo>
                  <a:lnTo>
                    <a:pt x="162147" y="0"/>
                  </a:lnTo>
                  <a:lnTo>
                    <a:pt x="134413" y="1719"/>
                  </a:lnTo>
                  <a:lnTo>
                    <a:pt x="92574" y="1292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082595" y="3559750"/>
              <a:ext cx="168458" cy="10530"/>
            </a:xfrm>
            <a:custGeom>
              <a:avLst/>
              <a:gdLst/>
              <a:ahLst/>
              <a:cxnLst/>
              <a:rect l="0" t="0" r="0" b="0"/>
              <a:pathLst>
                <a:path w="168458" h="10530">
                  <a:moveTo>
                    <a:pt x="168457" y="0"/>
                  </a:moveTo>
                  <a:lnTo>
                    <a:pt x="119526" y="3120"/>
                  </a:lnTo>
                  <a:lnTo>
                    <a:pt x="60396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124710" y="345446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187880" y="374926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391723" y="3322663"/>
              <a:ext cx="218264" cy="510829"/>
            </a:xfrm>
            <a:custGeom>
              <a:avLst/>
              <a:gdLst/>
              <a:ahLst/>
              <a:cxnLst/>
              <a:rect l="0" t="0" r="0" b="0"/>
              <a:pathLst>
                <a:path w="218264" h="510829">
                  <a:moveTo>
                    <a:pt x="217298" y="173916"/>
                  </a:moveTo>
                  <a:lnTo>
                    <a:pt x="206119" y="162738"/>
                  </a:lnTo>
                  <a:lnTo>
                    <a:pt x="200631" y="144771"/>
                  </a:lnTo>
                  <a:lnTo>
                    <a:pt x="195649" y="82774"/>
                  </a:lnTo>
                  <a:lnTo>
                    <a:pt x="186837" y="49815"/>
                  </a:lnTo>
                  <a:lnTo>
                    <a:pt x="176073" y="32582"/>
                  </a:lnTo>
                  <a:lnTo>
                    <a:pt x="151271" y="9727"/>
                  </a:lnTo>
                  <a:lnTo>
                    <a:pt x="125561" y="1507"/>
                  </a:lnTo>
                  <a:lnTo>
                    <a:pt x="84441" y="0"/>
                  </a:lnTo>
                  <a:lnTo>
                    <a:pt x="62324" y="5373"/>
                  </a:lnTo>
                  <a:lnTo>
                    <a:pt x="44695" y="15560"/>
                  </a:lnTo>
                  <a:lnTo>
                    <a:pt x="32181" y="31006"/>
                  </a:lnTo>
                  <a:lnTo>
                    <a:pt x="4751" y="80921"/>
                  </a:lnTo>
                  <a:lnTo>
                    <a:pt x="0" y="106069"/>
                  </a:lnTo>
                  <a:lnTo>
                    <a:pt x="7247" y="132843"/>
                  </a:lnTo>
                  <a:lnTo>
                    <a:pt x="40721" y="193724"/>
                  </a:lnTo>
                  <a:lnTo>
                    <a:pt x="56834" y="225019"/>
                  </a:lnTo>
                  <a:lnTo>
                    <a:pt x="73450" y="241862"/>
                  </a:lnTo>
                  <a:lnTo>
                    <a:pt x="95654" y="250908"/>
                  </a:lnTo>
                  <a:lnTo>
                    <a:pt x="121120" y="253759"/>
                  </a:lnTo>
                  <a:lnTo>
                    <a:pt x="148035" y="251126"/>
                  </a:lnTo>
                  <a:lnTo>
                    <a:pt x="169357" y="242937"/>
                  </a:lnTo>
                  <a:lnTo>
                    <a:pt x="178318" y="237477"/>
                  </a:lnTo>
                  <a:lnTo>
                    <a:pt x="191395" y="222053"/>
                  </a:lnTo>
                  <a:lnTo>
                    <a:pt x="209321" y="183555"/>
                  </a:lnTo>
                  <a:lnTo>
                    <a:pt x="209641" y="174493"/>
                  </a:lnTo>
                  <a:lnTo>
                    <a:pt x="203756" y="158184"/>
                  </a:lnTo>
                  <a:lnTo>
                    <a:pt x="204760" y="155240"/>
                  </a:lnTo>
                  <a:lnTo>
                    <a:pt x="208939" y="155616"/>
                  </a:lnTo>
                  <a:lnTo>
                    <a:pt x="215235" y="158207"/>
                  </a:lnTo>
                  <a:lnTo>
                    <a:pt x="218263" y="164613"/>
                  </a:lnTo>
                  <a:lnTo>
                    <a:pt x="217656" y="221550"/>
                  </a:lnTo>
                  <a:lnTo>
                    <a:pt x="217368" y="277259"/>
                  </a:lnTo>
                  <a:lnTo>
                    <a:pt x="217318" y="326328"/>
                  </a:lnTo>
                  <a:lnTo>
                    <a:pt x="217304" y="376743"/>
                  </a:lnTo>
                  <a:lnTo>
                    <a:pt x="214179" y="436292"/>
                  </a:lnTo>
                  <a:lnTo>
                    <a:pt x="208964" y="475875"/>
                  </a:lnTo>
                  <a:lnTo>
                    <a:pt x="206769" y="51082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0" name="Freeform 89"/>
          <p:cNvSpPr/>
          <p:nvPr/>
        </p:nvSpPr>
        <p:spPr>
          <a:xfrm>
            <a:off x="8735608" y="3363790"/>
            <a:ext cx="353599" cy="454117"/>
          </a:xfrm>
          <a:custGeom>
            <a:avLst/>
            <a:gdLst/>
            <a:ahLst/>
            <a:cxnLst/>
            <a:rect l="0" t="0" r="0" b="0"/>
            <a:pathLst>
              <a:path w="353599" h="454117">
                <a:moveTo>
                  <a:pt x="115568" y="6447"/>
                </a:moveTo>
                <a:lnTo>
                  <a:pt x="59909" y="52228"/>
                </a:lnTo>
                <a:lnTo>
                  <a:pt x="25805" y="85810"/>
                </a:lnTo>
                <a:lnTo>
                  <a:pt x="17181" y="106840"/>
                </a:lnTo>
                <a:lnTo>
                  <a:pt x="6056" y="158469"/>
                </a:lnTo>
                <a:lnTo>
                  <a:pt x="999" y="213728"/>
                </a:lnTo>
                <a:lnTo>
                  <a:pt x="0" y="269703"/>
                </a:lnTo>
                <a:lnTo>
                  <a:pt x="5392" y="325820"/>
                </a:lnTo>
                <a:lnTo>
                  <a:pt x="26128" y="373560"/>
                </a:lnTo>
                <a:lnTo>
                  <a:pt x="59654" y="421816"/>
                </a:lnTo>
                <a:lnTo>
                  <a:pt x="86133" y="444464"/>
                </a:lnTo>
                <a:lnTo>
                  <a:pt x="112234" y="452635"/>
                </a:lnTo>
                <a:lnTo>
                  <a:pt x="156694" y="454116"/>
                </a:lnTo>
                <a:lnTo>
                  <a:pt x="184149" y="448736"/>
                </a:lnTo>
                <a:lnTo>
                  <a:pt x="218167" y="432554"/>
                </a:lnTo>
                <a:lnTo>
                  <a:pt x="280273" y="378374"/>
                </a:lnTo>
                <a:lnTo>
                  <a:pt x="315578" y="323562"/>
                </a:lnTo>
                <a:lnTo>
                  <a:pt x="338090" y="280437"/>
                </a:lnTo>
                <a:lnTo>
                  <a:pt x="352632" y="228548"/>
                </a:lnTo>
                <a:lnTo>
                  <a:pt x="353598" y="169425"/>
                </a:lnTo>
                <a:lnTo>
                  <a:pt x="351464" y="157213"/>
                </a:lnTo>
                <a:lnTo>
                  <a:pt x="339734" y="137405"/>
                </a:lnTo>
                <a:lnTo>
                  <a:pt x="294822" y="74414"/>
                </a:lnTo>
                <a:lnTo>
                  <a:pt x="260940" y="42489"/>
                </a:lnTo>
                <a:lnTo>
                  <a:pt x="198604" y="9691"/>
                </a:lnTo>
                <a:lnTo>
                  <a:pt x="157329" y="0"/>
                </a:lnTo>
                <a:lnTo>
                  <a:pt x="115464" y="247"/>
                </a:lnTo>
                <a:lnTo>
                  <a:pt x="52397" y="16976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1" name="Straight Connector 90"/>
          <p:cNvCxnSpPr/>
          <p:nvPr/>
        </p:nvCxnSpPr>
        <p:spPr>
          <a:xfrm>
            <a:off x="5052297" y="18885"/>
            <a:ext cx="0" cy="641185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50800" y="1158134"/>
            <a:ext cx="1001043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38100" y="2644013"/>
            <a:ext cx="1001039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38100" y="4701413"/>
            <a:ext cx="1001039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811108" y="789637"/>
            <a:ext cx="3586822" cy="861067"/>
            <a:chOff x="2811108" y="789637"/>
            <a:chExt cx="3586822" cy="861067"/>
          </a:xfrm>
        </p:grpSpPr>
        <p:sp>
          <p:nvSpPr>
            <p:cNvPr id="2" name="Freeform 1"/>
            <p:cNvSpPr/>
            <p:nvPr/>
          </p:nvSpPr>
          <p:spPr>
            <a:xfrm>
              <a:off x="3084849" y="789637"/>
              <a:ext cx="673825" cy="21058"/>
            </a:xfrm>
            <a:custGeom>
              <a:avLst/>
              <a:gdLst/>
              <a:ahLst/>
              <a:cxnLst/>
              <a:rect l="0" t="0" r="0" b="0"/>
              <a:pathLst>
                <a:path w="673825" h="21058">
                  <a:moveTo>
                    <a:pt x="0" y="21057"/>
                  </a:moveTo>
                  <a:lnTo>
                    <a:pt x="58617" y="21057"/>
                  </a:lnTo>
                  <a:lnTo>
                    <a:pt x="121197" y="13821"/>
                  </a:lnTo>
                  <a:lnTo>
                    <a:pt x="171351" y="11504"/>
                  </a:lnTo>
                  <a:lnTo>
                    <a:pt x="218707" y="10817"/>
                  </a:lnTo>
                  <a:lnTo>
                    <a:pt x="273813" y="10614"/>
                  </a:lnTo>
                  <a:lnTo>
                    <a:pt x="324325" y="10554"/>
                  </a:lnTo>
                  <a:lnTo>
                    <a:pt x="366803" y="10540"/>
                  </a:lnTo>
                  <a:lnTo>
                    <a:pt x="409859" y="7414"/>
                  </a:lnTo>
                  <a:lnTo>
                    <a:pt x="467321" y="2197"/>
                  </a:lnTo>
                  <a:lnTo>
                    <a:pt x="517102" y="651"/>
                  </a:lnTo>
                  <a:lnTo>
                    <a:pt x="568896" y="193"/>
                  </a:lnTo>
                  <a:lnTo>
                    <a:pt x="618168" y="57"/>
                  </a:lnTo>
                  <a:lnTo>
                    <a:pt x="673824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11108" y="821222"/>
              <a:ext cx="618292" cy="829482"/>
            </a:xfrm>
            <a:custGeom>
              <a:avLst/>
              <a:gdLst/>
              <a:ahLst/>
              <a:cxnLst/>
              <a:rect l="0" t="0" r="0" b="0"/>
              <a:pathLst>
                <a:path w="618292" h="829482">
                  <a:moveTo>
                    <a:pt x="294798" y="0"/>
                  </a:moveTo>
                  <a:lnTo>
                    <a:pt x="291679" y="42692"/>
                  </a:lnTo>
                  <a:lnTo>
                    <a:pt x="285246" y="104408"/>
                  </a:lnTo>
                  <a:lnTo>
                    <a:pt x="281343" y="166550"/>
                  </a:lnTo>
                  <a:lnTo>
                    <a:pt x="275243" y="229821"/>
                  </a:lnTo>
                  <a:lnTo>
                    <a:pt x="275208" y="282050"/>
                  </a:lnTo>
                  <a:lnTo>
                    <a:pt x="277059" y="282790"/>
                  </a:lnTo>
                  <a:lnTo>
                    <a:pt x="284574" y="275423"/>
                  </a:lnTo>
                  <a:lnTo>
                    <a:pt x="317995" y="254750"/>
                  </a:lnTo>
                  <a:lnTo>
                    <a:pt x="340203" y="247753"/>
                  </a:lnTo>
                  <a:lnTo>
                    <a:pt x="383251" y="244984"/>
                  </a:lnTo>
                  <a:lnTo>
                    <a:pt x="420442" y="252222"/>
                  </a:lnTo>
                  <a:lnTo>
                    <a:pt x="482602" y="281624"/>
                  </a:lnTo>
                  <a:lnTo>
                    <a:pt x="538267" y="328539"/>
                  </a:lnTo>
                  <a:lnTo>
                    <a:pt x="569752" y="368924"/>
                  </a:lnTo>
                  <a:lnTo>
                    <a:pt x="597930" y="426786"/>
                  </a:lnTo>
                  <a:lnTo>
                    <a:pt x="615376" y="481224"/>
                  </a:lnTo>
                  <a:lnTo>
                    <a:pt x="618291" y="523041"/>
                  </a:lnTo>
                  <a:lnTo>
                    <a:pt x="609389" y="579092"/>
                  </a:lnTo>
                  <a:lnTo>
                    <a:pt x="596631" y="618069"/>
                  </a:lnTo>
                  <a:lnTo>
                    <a:pt x="564570" y="679480"/>
                  </a:lnTo>
                  <a:lnTo>
                    <a:pt x="524285" y="727443"/>
                  </a:lnTo>
                  <a:lnTo>
                    <a:pt x="462048" y="767785"/>
                  </a:lnTo>
                  <a:lnTo>
                    <a:pt x="406864" y="790910"/>
                  </a:lnTo>
                  <a:lnTo>
                    <a:pt x="352073" y="806743"/>
                  </a:lnTo>
                  <a:lnTo>
                    <a:pt x="289819" y="819085"/>
                  </a:lnTo>
                  <a:lnTo>
                    <a:pt x="226441" y="828037"/>
                  </a:lnTo>
                  <a:lnTo>
                    <a:pt x="174979" y="829481"/>
                  </a:lnTo>
                  <a:lnTo>
                    <a:pt x="123856" y="824190"/>
                  </a:lnTo>
                  <a:lnTo>
                    <a:pt x="64067" y="818690"/>
                  </a:lnTo>
                  <a:lnTo>
                    <a:pt x="27562" y="813064"/>
                  </a:lnTo>
                  <a:lnTo>
                    <a:pt x="0" y="81069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801714" y="800165"/>
              <a:ext cx="418875" cy="829764"/>
            </a:xfrm>
            <a:custGeom>
              <a:avLst/>
              <a:gdLst/>
              <a:ahLst/>
              <a:cxnLst/>
              <a:rect l="0" t="0" r="0" b="0"/>
              <a:pathLst>
                <a:path w="418875" h="829764">
                  <a:moveTo>
                    <a:pt x="399156" y="0"/>
                  </a:moveTo>
                  <a:lnTo>
                    <a:pt x="340539" y="20244"/>
                  </a:lnTo>
                  <a:lnTo>
                    <a:pt x="282279" y="59898"/>
                  </a:lnTo>
                  <a:lnTo>
                    <a:pt x="225347" y="106241"/>
                  </a:lnTo>
                  <a:lnTo>
                    <a:pt x="178512" y="160207"/>
                  </a:lnTo>
                  <a:lnTo>
                    <a:pt x="135984" y="221299"/>
                  </a:lnTo>
                  <a:lnTo>
                    <a:pt x="93833" y="284287"/>
                  </a:lnTo>
                  <a:lnTo>
                    <a:pt x="59905" y="344150"/>
                  </a:lnTo>
                  <a:lnTo>
                    <a:pt x="38294" y="405239"/>
                  </a:lnTo>
                  <a:lnTo>
                    <a:pt x="23761" y="460070"/>
                  </a:lnTo>
                  <a:lnTo>
                    <a:pt x="9626" y="515961"/>
                  </a:lnTo>
                  <a:lnTo>
                    <a:pt x="2200" y="564269"/>
                  </a:lnTo>
                  <a:lnTo>
                    <a:pt x="0" y="616797"/>
                  </a:lnTo>
                  <a:lnTo>
                    <a:pt x="2467" y="665116"/>
                  </a:lnTo>
                  <a:lnTo>
                    <a:pt x="10607" y="716478"/>
                  </a:lnTo>
                  <a:lnTo>
                    <a:pt x="19407" y="748933"/>
                  </a:lnTo>
                  <a:lnTo>
                    <a:pt x="44093" y="785766"/>
                  </a:lnTo>
                  <a:lnTo>
                    <a:pt x="63535" y="803905"/>
                  </a:lnTo>
                  <a:lnTo>
                    <a:pt x="99802" y="821681"/>
                  </a:lnTo>
                  <a:lnTo>
                    <a:pt x="161213" y="829763"/>
                  </a:lnTo>
                  <a:lnTo>
                    <a:pt x="216498" y="828239"/>
                  </a:lnTo>
                  <a:lnTo>
                    <a:pt x="240765" y="820832"/>
                  </a:lnTo>
                  <a:lnTo>
                    <a:pt x="294473" y="787481"/>
                  </a:lnTo>
                  <a:lnTo>
                    <a:pt x="350142" y="747098"/>
                  </a:lnTo>
                  <a:lnTo>
                    <a:pt x="397323" y="703158"/>
                  </a:lnTo>
                  <a:lnTo>
                    <a:pt x="404953" y="693380"/>
                  </a:lnTo>
                  <a:lnTo>
                    <a:pt x="413431" y="670037"/>
                  </a:lnTo>
                  <a:lnTo>
                    <a:pt x="418874" y="616924"/>
                  </a:lnTo>
                  <a:lnTo>
                    <a:pt x="413379" y="595503"/>
                  </a:lnTo>
                  <a:lnTo>
                    <a:pt x="401968" y="578183"/>
                  </a:lnTo>
                  <a:lnTo>
                    <a:pt x="385198" y="562687"/>
                  </a:lnTo>
                  <a:lnTo>
                    <a:pt x="350437" y="546398"/>
                  </a:lnTo>
                  <a:lnTo>
                    <a:pt x="295599" y="538819"/>
                  </a:lnTo>
                  <a:lnTo>
                    <a:pt x="246680" y="537507"/>
                  </a:lnTo>
                  <a:lnTo>
                    <a:pt x="196310" y="538287"/>
                  </a:lnTo>
                  <a:lnTo>
                    <a:pt x="133657" y="548439"/>
                  </a:lnTo>
                  <a:lnTo>
                    <a:pt x="103342" y="556096"/>
                  </a:lnTo>
                  <a:lnTo>
                    <a:pt x="39855" y="585851"/>
                  </a:lnTo>
                  <a:lnTo>
                    <a:pt x="30659" y="58959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351913" y="1021264"/>
              <a:ext cx="546069" cy="534915"/>
            </a:xfrm>
            <a:custGeom>
              <a:avLst/>
              <a:gdLst/>
              <a:ahLst/>
              <a:cxnLst/>
              <a:rect l="0" t="0" r="0" b="0"/>
              <a:pathLst>
                <a:path w="546069" h="534915">
                  <a:moveTo>
                    <a:pt x="217454" y="21057"/>
                  </a:moveTo>
                  <a:lnTo>
                    <a:pt x="157514" y="64209"/>
                  </a:lnTo>
                  <a:lnTo>
                    <a:pt x="94885" y="122736"/>
                  </a:lnTo>
                  <a:lnTo>
                    <a:pt x="58193" y="174936"/>
                  </a:lnTo>
                  <a:lnTo>
                    <a:pt x="29886" y="218599"/>
                  </a:lnTo>
                  <a:lnTo>
                    <a:pt x="8655" y="282042"/>
                  </a:lnTo>
                  <a:lnTo>
                    <a:pt x="0" y="328843"/>
                  </a:lnTo>
                  <a:lnTo>
                    <a:pt x="315" y="361402"/>
                  </a:lnTo>
                  <a:lnTo>
                    <a:pt x="19582" y="420431"/>
                  </a:lnTo>
                  <a:lnTo>
                    <a:pt x="42232" y="459924"/>
                  </a:lnTo>
                  <a:lnTo>
                    <a:pt x="81327" y="499121"/>
                  </a:lnTo>
                  <a:lnTo>
                    <a:pt x="117979" y="522104"/>
                  </a:lnTo>
                  <a:lnTo>
                    <a:pt x="164064" y="532553"/>
                  </a:lnTo>
                  <a:lnTo>
                    <a:pt x="223632" y="534914"/>
                  </a:lnTo>
                  <a:lnTo>
                    <a:pt x="277340" y="525329"/>
                  </a:lnTo>
                  <a:lnTo>
                    <a:pt x="327680" y="512170"/>
                  </a:lnTo>
                  <a:lnTo>
                    <a:pt x="381514" y="489900"/>
                  </a:lnTo>
                  <a:lnTo>
                    <a:pt x="441460" y="449090"/>
                  </a:lnTo>
                  <a:lnTo>
                    <a:pt x="478122" y="417995"/>
                  </a:lnTo>
                  <a:lnTo>
                    <a:pt x="515427" y="360848"/>
                  </a:lnTo>
                  <a:lnTo>
                    <a:pt x="545224" y="300116"/>
                  </a:lnTo>
                  <a:lnTo>
                    <a:pt x="546068" y="259199"/>
                  </a:lnTo>
                  <a:lnTo>
                    <a:pt x="534703" y="203451"/>
                  </a:lnTo>
                  <a:lnTo>
                    <a:pt x="511141" y="153618"/>
                  </a:lnTo>
                  <a:lnTo>
                    <a:pt x="466921" y="97498"/>
                  </a:lnTo>
                  <a:lnTo>
                    <a:pt x="437600" y="77631"/>
                  </a:lnTo>
                  <a:lnTo>
                    <a:pt x="375298" y="44654"/>
                  </a:lnTo>
                  <a:lnTo>
                    <a:pt x="321559" y="24901"/>
                  </a:lnTo>
                  <a:lnTo>
                    <a:pt x="269170" y="10594"/>
                  </a:lnTo>
                  <a:lnTo>
                    <a:pt x="217454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032621" y="1326590"/>
              <a:ext cx="536955" cy="19599"/>
            </a:xfrm>
            <a:custGeom>
              <a:avLst/>
              <a:gdLst/>
              <a:ahLst/>
              <a:cxnLst/>
              <a:rect l="0" t="0" r="0" b="0"/>
              <a:pathLst>
                <a:path w="536955" h="19599">
                  <a:moveTo>
                    <a:pt x="0" y="10529"/>
                  </a:moveTo>
                  <a:lnTo>
                    <a:pt x="16768" y="16118"/>
                  </a:lnTo>
                  <a:lnTo>
                    <a:pt x="34359" y="15742"/>
                  </a:lnTo>
                  <a:lnTo>
                    <a:pt x="92999" y="11215"/>
                  </a:lnTo>
                  <a:lnTo>
                    <a:pt x="147746" y="10664"/>
                  </a:lnTo>
                  <a:lnTo>
                    <a:pt x="203620" y="10556"/>
                  </a:lnTo>
                  <a:lnTo>
                    <a:pt x="258547" y="11704"/>
                  </a:lnTo>
                  <a:lnTo>
                    <a:pt x="320830" y="19594"/>
                  </a:lnTo>
                  <a:lnTo>
                    <a:pt x="375806" y="19598"/>
                  </a:lnTo>
                  <a:lnTo>
                    <a:pt x="431726" y="12667"/>
                  </a:lnTo>
                  <a:lnTo>
                    <a:pt x="493461" y="3575"/>
                  </a:lnTo>
                  <a:lnTo>
                    <a:pt x="536954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253720" y="110549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85306" y="158980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646359" y="902171"/>
              <a:ext cx="353454" cy="643185"/>
            </a:xfrm>
            <a:custGeom>
              <a:avLst/>
              <a:gdLst/>
              <a:ahLst/>
              <a:cxnLst/>
              <a:rect l="0" t="0" r="0" b="0"/>
              <a:pathLst>
                <a:path w="353454" h="643185">
                  <a:moveTo>
                    <a:pt x="312770" y="140150"/>
                  </a:moveTo>
                  <a:lnTo>
                    <a:pt x="279149" y="134084"/>
                  </a:lnTo>
                  <a:lnTo>
                    <a:pt x="242107" y="140172"/>
                  </a:lnTo>
                  <a:lnTo>
                    <a:pt x="181239" y="174742"/>
                  </a:lnTo>
                  <a:lnTo>
                    <a:pt x="132294" y="219560"/>
                  </a:lnTo>
                  <a:lnTo>
                    <a:pt x="85056" y="278792"/>
                  </a:lnTo>
                  <a:lnTo>
                    <a:pt x="68654" y="306011"/>
                  </a:lnTo>
                  <a:lnTo>
                    <a:pt x="48977" y="338253"/>
                  </a:lnTo>
                  <a:lnTo>
                    <a:pt x="26956" y="401550"/>
                  </a:lnTo>
                  <a:lnTo>
                    <a:pt x="20634" y="452998"/>
                  </a:lnTo>
                  <a:lnTo>
                    <a:pt x="20838" y="514379"/>
                  </a:lnTo>
                  <a:lnTo>
                    <a:pt x="40982" y="568444"/>
                  </a:lnTo>
                  <a:lnTo>
                    <a:pt x="55105" y="590206"/>
                  </a:lnTo>
                  <a:lnTo>
                    <a:pt x="73080" y="607677"/>
                  </a:lnTo>
                  <a:lnTo>
                    <a:pt x="108520" y="625077"/>
                  </a:lnTo>
                  <a:lnTo>
                    <a:pt x="169653" y="640267"/>
                  </a:lnTo>
                  <a:lnTo>
                    <a:pt x="199250" y="643184"/>
                  </a:lnTo>
                  <a:lnTo>
                    <a:pt x="242220" y="633648"/>
                  </a:lnTo>
                  <a:lnTo>
                    <a:pt x="301270" y="602765"/>
                  </a:lnTo>
                  <a:lnTo>
                    <a:pt x="338575" y="575202"/>
                  </a:lnTo>
                  <a:lnTo>
                    <a:pt x="347636" y="554994"/>
                  </a:lnTo>
                  <a:lnTo>
                    <a:pt x="353453" y="503894"/>
                  </a:lnTo>
                  <a:lnTo>
                    <a:pt x="348009" y="479629"/>
                  </a:lnTo>
                  <a:lnTo>
                    <a:pt x="336621" y="458315"/>
                  </a:lnTo>
                  <a:lnTo>
                    <a:pt x="280506" y="409722"/>
                  </a:lnTo>
                  <a:lnTo>
                    <a:pt x="222864" y="366288"/>
                  </a:lnTo>
                  <a:lnTo>
                    <a:pt x="168452" y="329748"/>
                  </a:lnTo>
                  <a:lnTo>
                    <a:pt x="109813" y="291532"/>
                  </a:lnTo>
                  <a:lnTo>
                    <a:pt x="49302" y="234332"/>
                  </a:lnTo>
                  <a:lnTo>
                    <a:pt x="16968" y="192679"/>
                  </a:lnTo>
                  <a:lnTo>
                    <a:pt x="3377" y="160003"/>
                  </a:lnTo>
                  <a:lnTo>
                    <a:pt x="0" y="122376"/>
                  </a:lnTo>
                  <a:lnTo>
                    <a:pt x="11821" y="66883"/>
                  </a:lnTo>
                  <a:lnTo>
                    <a:pt x="24597" y="48705"/>
                  </a:lnTo>
                  <a:lnTo>
                    <a:pt x="61395" y="17971"/>
                  </a:lnTo>
                  <a:lnTo>
                    <a:pt x="92060" y="2043"/>
                  </a:lnTo>
                  <a:lnTo>
                    <a:pt x="116021" y="0"/>
                  </a:lnTo>
                  <a:lnTo>
                    <a:pt x="163942" y="8221"/>
                  </a:lnTo>
                  <a:lnTo>
                    <a:pt x="196533" y="23331"/>
                  </a:lnTo>
                  <a:lnTo>
                    <a:pt x="239071" y="6645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023102" y="1063378"/>
              <a:ext cx="374828" cy="382914"/>
            </a:xfrm>
            <a:custGeom>
              <a:avLst/>
              <a:gdLst/>
              <a:ahLst/>
              <a:cxnLst/>
              <a:rect l="0" t="0" r="0" b="0"/>
              <a:pathLst>
                <a:path w="374828" h="382914">
                  <a:moveTo>
                    <a:pt x="136069" y="10528"/>
                  </a:moveTo>
                  <a:lnTo>
                    <a:pt x="92106" y="30772"/>
                  </a:lnTo>
                  <a:lnTo>
                    <a:pt x="67411" y="55521"/>
                  </a:lnTo>
                  <a:lnTo>
                    <a:pt x="30986" y="117117"/>
                  </a:lnTo>
                  <a:lnTo>
                    <a:pt x="8337" y="177812"/>
                  </a:lnTo>
                  <a:lnTo>
                    <a:pt x="1906" y="228810"/>
                  </a:lnTo>
                  <a:lnTo>
                    <a:pt x="0" y="280965"/>
                  </a:lnTo>
                  <a:lnTo>
                    <a:pt x="5794" y="309707"/>
                  </a:lnTo>
                  <a:lnTo>
                    <a:pt x="17337" y="333010"/>
                  </a:lnTo>
                  <a:lnTo>
                    <a:pt x="34166" y="351165"/>
                  </a:lnTo>
                  <a:lnTo>
                    <a:pt x="63371" y="368951"/>
                  </a:lnTo>
                  <a:lnTo>
                    <a:pt x="99841" y="381630"/>
                  </a:lnTo>
                  <a:lnTo>
                    <a:pt x="123477" y="382913"/>
                  </a:lnTo>
                  <a:lnTo>
                    <a:pt x="185146" y="377198"/>
                  </a:lnTo>
                  <a:lnTo>
                    <a:pt x="246473" y="349785"/>
                  </a:lnTo>
                  <a:lnTo>
                    <a:pt x="276276" y="329548"/>
                  </a:lnTo>
                  <a:lnTo>
                    <a:pt x="307307" y="292173"/>
                  </a:lnTo>
                  <a:lnTo>
                    <a:pt x="343033" y="232899"/>
                  </a:lnTo>
                  <a:lnTo>
                    <a:pt x="366759" y="170818"/>
                  </a:lnTo>
                  <a:lnTo>
                    <a:pt x="374827" y="134451"/>
                  </a:lnTo>
                  <a:lnTo>
                    <a:pt x="374374" y="108889"/>
                  </a:lnTo>
                  <a:lnTo>
                    <a:pt x="354306" y="53117"/>
                  </a:lnTo>
                  <a:lnTo>
                    <a:pt x="340687" y="34916"/>
                  </a:lnTo>
                  <a:lnTo>
                    <a:pt x="322937" y="20197"/>
                  </a:lnTo>
                  <a:lnTo>
                    <a:pt x="303349" y="9756"/>
                  </a:lnTo>
                  <a:lnTo>
                    <a:pt x="253773" y="1927"/>
                  </a:lnTo>
                  <a:lnTo>
                    <a:pt x="208279" y="381"/>
                  </a:lnTo>
                  <a:lnTo>
                    <a:pt x="188711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127585" y="1000207"/>
              <a:ext cx="263214" cy="547483"/>
            </a:xfrm>
            <a:custGeom>
              <a:avLst/>
              <a:gdLst/>
              <a:ahLst/>
              <a:cxnLst/>
              <a:rect l="0" t="0" r="0" b="0"/>
              <a:pathLst>
                <a:path w="263214" h="547483">
                  <a:moveTo>
                    <a:pt x="263213" y="0"/>
                  </a:moveTo>
                  <a:lnTo>
                    <a:pt x="233904" y="34897"/>
                  </a:lnTo>
                  <a:lnTo>
                    <a:pt x="199879" y="89878"/>
                  </a:lnTo>
                  <a:lnTo>
                    <a:pt x="163756" y="139954"/>
                  </a:lnTo>
                  <a:lnTo>
                    <a:pt x="125414" y="202037"/>
                  </a:lnTo>
                  <a:lnTo>
                    <a:pt x="95223" y="259447"/>
                  </a:lnTo>
                  <a:lnTo>
                    <a:pt x="74223" y="315359"/>
                  </a:lnTo>
                  <a:lnTo>
                    <a:pt x="56221" y="368432"/>
                  </a:lnTo>
                  <a:lnTo>
                    <a:pt x="38614" y="421131"/>
                  </a:lnTo>
                  <a:lnTo>
                    <a:pt x="23399" y="480063"/>
                  </a:lnTo>
                  <a:lnTo>
                    <a:pt x="5316" y="532431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11440" y="979150"/>
              <a:ext cx="515897" cy="631711"/>
            </a:xfrm>
            <a:custGeom>
              <a:avLst/>
              <a:gdLst/>
              <a:ahLst/>
              <a:cxnLst/>
              <a:rect l="0" t="0" r="0" b="0"/>
              <a:pathLst>
                <a:path w="515897" h="631711">
                  <a:moveTo>
                    <a:pt x="515896" y="0"/>
                  </a:moveTo>
                  <a:lnTo>
                    <a:pt x="456303" y="49498"/>
                  </a:lnTo>
                  <a:lnTo>
                    <a:pt x="408538" y="111522"/>
                  </a:lnTo>
                  <a:lnTo>
                    <a:pt x="368088" y="164315"/>
                  </a:lnTo>
                  <a:lnTo>
                    <a:pt x="312526" y="225197"/>
                  </a:lnTo>
                  <a:lnTo>
                    <a:pt x="273084" y="275244"/>
                  </a:lnTo>
                  <a:lnTo>
                    <a:pt x="228248" y="329657"/>
                  </a:lnTo>
                  <a:lnTo>
                    <a:pt x="184129" y="382779"/>
                  </a:lnTo>
                  <a:lnTo>
                    <a:pt x="146336" y="431456"/>
                  </a:lnTo>
                  <a:lnTo>
                    <a:pt x="108195" y="486825"/>
                  </a:lnTo>
                  <a:lnTo>
                    <a:pt x="63338" y="543350"/>
                  </a:lnTo>
                  <a:lnTo>
                    <a:pt x="19040" y="605736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063792" y="1979544"/>
            <a:ext cx="4221279" cy="1504845"/>
            <a:chOff x="3063792" y="1979544"/>
            <a:chExt cx="4221279" cy="1504845"/>
          </a:xfrm>
        </p:grpSpPr>
        <p:sp>
          <p:nvSpPr>
            <p:cNvPr id="14" name="Freeform 13"/>
            <p:cNvSpPr/>
            <p:nvPr/>
          </p:nvSpPr>
          <p:spPr>
            <a:xfrm>
              <a:off x="3305948" y="2284683"/>
              <a:ext cx="400084" cy="73701"/>
            </a:xfrm>
            <a:custGeom>
              <a:avLst/>
              <a:gdLst/>
              <a:ahLst/>
              <a:cxnLst/>
              <a:rect l="0" t="0" r="0" b="0"/>
              <a:pathLst>
                <a:path w="400084" h="73701">
                  <a:moveTo>
                    <a:pt x="0" y="0"/>
                  </a:moveTo>
                  <a:lnTo>
                    <a:pt x="17981" y="15642"/>
                  </a:lnTo>
                  <a:lnTo>
                    <a:pt x="34898" y="23720"/>
                  </a:lnTo>
                  <a:lnTo>
                    <a:pt x="75331" y="29255"/>
                  </a:lnTo>
                  <a:lnTo>
                    <a:pt x="134160" y="25060"/>
                  </a:lnTo>
                  <a:lnTo>
                    <a:pt x="183770" y="30302"/>
                  </a:lnTo>
                  <a:lnTo>
                    <a:pt x="234345" y="38095"/>
                  </a:lnTo>
                  <a:lnTo>
                    <a:pt x="290829" y="44440"/>
                  </a:lnTo>
                  <a:lnTo>
                    <a:pt x="354153" y="59968"/>
                  </a:lnTo>
                  <a:lnTo>
                    <a:pt x="400083" y="7370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63792" y="2337326"/>
              <a:ext cx="442141" cy="779110"/>
            </a:xfrm>
            <a:custGeom>
              <a:avLst/>
              <a:gdLst/>
              <a:ahLst/>
              <a:cxnLst/>
              <a:rect l="0" t="0" r="0" b="0"/>
              <a:pathLst>
                <a:path w="442141" h="779110">
                  <a:moveTo>
                    <a:pt x="242156" y="0"/>
                  </a:moveTo>
                  <a:lnTo>
                    <a:pt x="224198" y="55045"/>
                  </a:lnTo>
                  <a:lnTo>
                    <a:pt x="210489" y="109572"/>
                  </a:lnTo>
                  <a:lnTo>
                    <a:pt x="196516" y="170733"/>
                  </a:lnTo>
                  <a:lnTo>
                    <a:pt x="182491" y="226704"/>
                  </a:lnTo>
                  <a:lnTo>
                    <a:pt x="175474" y="250496"/>
                  </a:lnTo>
                  <a:lnTo>
                    <a:pt x="175475" y="255905"/>
                  </a:lnTo>
                  <a:lnTo>
                    <a:pt x="177814" y="257171"/>
                  </a:lnTo>
                  <a:lnTo>
                    <a:pt x="212019" y="243699"/>
                  </a:lnTo>
                  <a:lnTo>
                    <a:pt x="236866" y="228835"/>
                  </a:lnTo>
                  <a:lnTo>
                    <a:pt x="260082" y="224537"/>
                  </a:lnTo>
                  <a:lnTo>
                    <a:pt x="293871" y="227706"/>
                  </a:lnTo>
                  <a:lnTo>
                    <a:pt x="326109" y="241644"/>
                  </a:lnTo>
                  <a:lnTo>
                    <a:pt x="352299" y="266180"/>
                  </a:lnTo>
                  <a:lnTo>
                    <a:pt x="380939" y="307082"/>
                  </a:lnTo>
                  <a:lnTo>
                    <a:pt x="402194" y="359009"/>
                  </a:lnTo>
                  <a:lnTo>
                    <a:pt x="427051" y="421060"/>
                  </a:lnTo>
                  <a:lnTo>
                    <a:pt x="438859" y="477579"/>
                  </a:lnTo>
                  <a:lnTo>
                    <a:pt x="441538" y="539133"/>
                  </a:lnTo>
                  <a:lnTo>
                    <a:pt x="442002" y="587772"/>
                  </a:lnTo>
                  <a:lnTo>
                    <a:pt x="442140" y="639228"/>
                  </a:lnTo>
                  <a:lnTo>
                    <a:pt x="431002" y="680341"/>
                  </a:lnTo>
                  <a:lnTo>
                    <a:pt x="406277" y="717269"/>
                  </a:lnTo>
                  <a:lnTo>
                    <a:pt x="392698" y="732517"/>
                  </a:lnTo>
                  <a:lnTo>
                    <a:pt x="372624" y="740854"/>
                  </a:lnTo>
                  <a:lnTo>
                    <a:pt x="316021" y="751795"/>
                  </a:lnTo>
                  <a:lnTo>
                    <a:pt x="256920" y="757986"/>
                  </a:lnTo>
                  <a:lnTo>
                    <a:pt x="197066" y="769260"/>
                  </a:lnTo>
                  <a:lnTo>
                    <a:pt x="134853" y="777164"/>
                  </a:lnTo>
                  <a:lnTo>
                    <a:pt x="77504" y="778725"/>
                  </a:lnTo>
                  <a:lnTo>
                    <a:pt x="27354" y="779033"/>
                  </a:lnTo>
                  <a:lnTo>
                    <a:pt x="0" y="77910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48186" y="2263626"/>
              <a:ext cx="31587" cy="10530"/>
            </a:xfrm>
            <a:custGeom>
              <a:avLst/>
              <a:gdLst/>
              <a:ahLst/>
              <a:cxnLst/>
              <a:rect l="0" t="0" r="0" b="0"/>
              <a:pathLst>
                <a:path w="31587" h="10530">
                  <a:moveTo>
                    <a:pt x="31586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74445" y="2400497"/>
              <a:ext cx="492074" cy="715057"/>
            </a:xfrm>
            <a:custGeom>
              <a:avLst/>
              <a:gdLst/>
              <a:ahLst/>
              <a:cxnLst/>
              <a:rect l="0" t="0" r="0" b="0"/>
              <a:pathLst>
                <a:path w="492074" h="715057">
                  <a:moveTo>
                    <a:pt x="157928" y="0"/>
                  </a:moveTo>
                  <a:lnTo>
                    <a:pt x="132095" y="55141"/>
                  </a:lnTo>
                  <a:lnTo>
                    <a:pt x="106505" y="114756"/>
                  </a:lnTo>
                  <a:lnTo>
                    <a:pt x="91488" y="163308"/>
                  </a:lnTo>
                  <a:lnTo>
                    <a:pt x="80790" y="220873"/>
                  </a:lnTo>
                  <a:lnTo>
                    <a:pt x="75801" y="273024"/>
                  </a:lnTo>
                  <a:lnTo>
                    <a:pt x="74115" y="332568"/>
                  </a:lnTo>
                  <a:lnTo>
                    <a:pt x="73782" y="389389"/>
                  </a:lnTo>
                  <a:lnTo>
                    <a:pt x="73716" y="445674"/>
                  </a:lnTo>
                  <a:lnTo>
                    <a:pt x="79294" y="504578"/>
                  </a:lnTo>
                  <a:lnTo>
                    <a:pt x="82766" y="557127"/>
                  </a:lnTo>
                  <a:lnTo>
                    <a:pt x="89384" y="596743"/>
                  </a:lnTo>
                  <a:lnTo>
                    <a:pt x="104343" y="625119"/>
                  </a:lnTo>
                  <a:lnTo>
                    <a:pt x="139934" y="670139"/>
                  </a:lnTo>
                  <a:lnTo>
                    <a:pt x="177423" y="695089"/>
                  </a:lnTo>
                  <a:lnTo>
                    <a:pt x="219336" y="709241"/>
                  </a:lnTo>
                  <a:lnTo>
                    <a:pt x="282189" y="714615"/>
                  </a:lnTo>
                  <a:lnTo>
                    <a:pt x="296920" y="715056"/>
                  </a:lnTo>
                  <a:lnTo>
                    <a:pt x="325767" y="706187"/>
                  </a:lnTo>
                  <a:lnTo>
                    <a:pt x="382414" y="677487"/>
                  </a:lnTo>
                  <a:lnTo>
                    <a:pt x="438137" y="633925"/>
                  </a:lnTo>
                  <a:lnTo>
                    <a:pt x="469471" y="598482"/>
                  </a:lnTo>
                  <a:lnTo>
                    <a:pt x="485503" y="568052"/>
                  </a:lnTo>
                  <a:lnTo>
                    <a:pt x="492073" y="525631"/>
                  </a:lnTo>
                  <a:lnTo>
                    <a:pt x="485888" y="475705"/>
                  </a:lnTo>
                  <a:lnTo>
                    <a:pt x="470019" y="421393"/>
                  </a:lnTo>
                  <a:lnTo>
                    <a:pt x="454080" y="395219"/>
                  </a:lnTo>
                  <a:lnTo>
                    <a:pt x="399999" y="336996"/>
                  </a:lnTo>
                  <a:lnTo>
                    <a:pt x="366401" y="308853"/>
                  </a:lnTo>
                  <a:lnTo>
                    <a:pt x="336291" y="293373"/>
                  </a:lnTo>
                  <a:lnTo>
                    <a:pt x="286270" y="286068"/>
                  </a:lnTo>
                  <a:lnTo>
                    <a:pt x="246388" y="287142"/>
                  </a:lnTo>
                  <a:lnTo>
                    <a:pt x="184481" y="313648"/>
                  </a:lnTo>
                  <a:lnTo>
                    <a:pt x="125361" y="360163"/>
                  </a:lnTo>
                  <a:lnTo>
                    <a:pt x="63308" y="42107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32373" y="2312910"/>
              <a:ext cx="178985" cy="182344"/>
            </a:xfrm>
            <a:custGeom>
              <a:avLst/>
              <a:gdLst/>
              <a:ahLst/>
              <a:cxnLst/>
              <a:rect l="0" t="0" r="0" b="0"/>
              <a:pathLst>
                <a:path w="178985" h="182344">
                  <a:moveTo>
                    <a:pt x="0" y="182343"/>
                  </a:moveTo>
                  <a:lnTo>
                    <a:pt x="19128" y="128468"/>
                  </a:lnTo>
                  <a:lnTo>
                    <a:pt x="49803" y="82485"/>
                  </a:lnTo>
                  <a:lnTo>
                    <a:pt x="105311" y="24491"/>
                  </a:lnTo>
                  <a:lnTo>
                    <a:pt x="120504" y="11581"/>
                  </a:lnTo>
                  <a:lnTo>
                    <a:pt x="138955" y="1944"/>
                  </a:lnTo>
                  <a:lnTo>
                    <a:pt x="155734" y="0"/>
                  </a:lnTo>
                  <a:lnTo>
                    <a:pt x="178984" y="335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69367" y="2758466"/>
              <a:ext cx="410613" cy="21058"/>
            </a:xfrm>
            <a:custGeom>
              <a:avLst/>
              <a:gdLst/>
              <a:ahLst/>
              <a:cxnLst/>
              <a:rect l="0" t="0" r="0" b="0"/>
              <a:pathLst>
                <a:path w="410613" h="21058">
                  <a:moveTo>
                    <a:pt x="0" y="0"/>
                  </a:moveTo>
                  <a:lnTo>
                    <a:pt x="37478" y="8333"/>
                  </a:lnTo>
                  <a:lnTo>
                    <a:pt x="96486" y="17475"/>
                  </a:lnTo>
                  <a:lnTo>
                    <a:pt x="156537" y="20349"/>
                  </a:lnTo>
                  <a:lnTo>
                    <a:pt x="219394" y="20917"/>
                  </a:lnTo>
                  <a:lnTo>
                    <a:pt x="279731" y="21029"/>
                  </a:lnTo>
                  <a:lnTo>
                    <a:pt x="339829" y="21051"/>
                  </a:lnTo>
                  <a:lnTo>
                    <a:pt x="381061" y="21055"/>
                  </a:lnTo>
                  <a:lnTo>
                    <a:pt x="410612" y="2105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22052" y="246366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48352" y="307432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50792" y="2249318"/>
              <a:ext cx="271426" cy="678440"/>
            </a:xfrm>
            <a:custGeom>
              <a:avLst/>
              <a:gdLst/>
              <a:ahLst/>
              <a:cxnLst/>
              <a:rect l="0" t="0" r="0" b="0"/>
              <a:pathLst>
                <a:path w="271426" h="678440">
                  <a:moveTo>
                    <a:pt x="271425" y="172236"/>
                  </a:moveTo>
                  <a:lnTo>
                    <a:pt x="247379" y="181811"/>
                  </a:lnTo>
                  <a:lnTo>
                    <a:pt x="206243" y="217228"/>
                  </a:lnTo>
                  <a:lnTo>
                    <a:pt x="166913" y="270334"/>
                  </a:lnTo>
                  <a:lnTo>
                    <a:pt x="120893" y="330611"/>
                  </a:lnTo>
                  <a:lnTo>
                    <a:pt x="79606" y="393374"/>
                  </a:lnTo>
                  <a:lnTo>
                    <a:pt x="57967" y="445982"/>
                  </a:lnTo>
                  <a:lnTo>
                    <a:pt x="37365" y="506073"/>
                  </a:lnTo>
                  <a:lnTo>
                    <a:pt x="32838" y="560489"/>
                  </a:lnTo>
                  <a:lnTo>
                    <a:pt x="44240" y="623404"/>
                  </a:lnTo>
                  <a:lnTo>
                    <a:pt x="59702" y="650496"/>
                  </a:lnTo>
                  <a:lnTo>
                    <a:pt x="90279" y="673341"/>
                  </a:lnTo>
                  <a:lnTo>
                    <a:pt x="112537" y="678439"/>
                  </a:lnTo>
                  <a:lnTo>
                    <a:pt x="161011" y="672180"/>
                  </a:lnTo>
                  <a:lnTo>
                    <a:pt x="196206" y="657409"/>
                  </a:lnTo>
                  <a:lnTo>
                    <a:pt x="223272" y="632626"/>
                  </a:lnTo>
                  <a:lnTo>
                    <a:pt x="232476" y="610040"/>
                  </a:lnTo>
                  <a:lnTo>
                    <a:pt x="235398" y="585575"/>
                  </a:lnTo>
                  <a:lnTo>
                    <a:pt x="224755" y="524975"/>
                  </a:lnTo>
                  <a:lnTo>
                    <a:pt x="196663" y="464612"/>
                  </a:lnTo>
                  <a:lnTo>
                    <a:pt x="168557" y="403761"/>
                  </a:lnTo>
                  <a:lnTo>
                    <a:pt x="132952" y="350507"/>
                  </a:lnTo>
                  <a:lnTo>
                    <a:pt x="92124" y="294928"/>
                  </a:lnTo>
                  <a:lnTo>
                    <a:pt x="51434" y="238889"/>
                  </a:lnTo>
                  <a:lnTo>
                    <a:pt x="22773" y="182759"/>
                  </a:lnTo>
                  <a:lnTo>
                    <a:pt x="2895" y="119809"/>
                  </a:lnTo>
                  <a:lnTo>
                    <a:pt x="0" y="93563"/>
                  </a:lnTo>
                  <a:lnTo>
                    <a:pt x="4953" y="72540"/>
                  </a:lnTo>
                  <a:lnTo>
                    <a:pt x="27196" y="34390"/>
                  </a:lnTo>
                  <a:lnTo>
                    <a:pt x="43556" y="20114"/>
                  </a:lnTo>
                  <a:lnTo>
                    <a:pt x="82655" y="1417"/>
                  </a:lnTo>
                  <a:lnTo>
                    <a:pt x="103299" y="0"/>
                  </a:lnTo>
                  <a:lnTo>
                    <a:pt x="145148" y="8623"/>
                  </a:lnTo>
                  <a:lnTo>
                    <a:pt x="163050" y="21140"/>
                  </a:lnTo>
                  <a:lnTo>
                    <a:pt x="204864" y="74960"/>
                  </a:lnTo>
                  <a:lnTo>
                    <a:pt x="218783" y="9853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38031" y="2632124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0" y="52642"/>
                  </a:moveTo>
                  <a:lnTo>
                    <a:pt x="53875" y="34684"/>
                  </a:lnTo>
                  <a:lnTo>
                    <a:pt x="111036" y="17493"/>
                  </a:lnTo>
                  <a:lnTo>
                    <a:pt x="170947" y="3112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80145" y="2779523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0" y="31585"/>
                  </a:moveTo>
                  <a:lnTo>
                    <a:pt x="48930" y="23252"/>
                  </a:lnTo>
                  <a:lnTo>
                    <a:pt x="108061" y="15901"/>
                  </a:lnTo>
                  <a:lnTo>
                    <a:pt x="170554" y="2903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38114" y="2400497"/>
              <a:ext cx="620185" cy="558011"/>
            </a:xfrm>
            <a:custGeom>
              <a:avLst/>
              <a:gdLst/>
              <a:ahLst/>
              <a:cxnLst/>
              <a:rect l="0" t="0" r="0" b="0"/>
              <a:pathLst>
                <a:path w="620185" h="558011">
                  <a:moveTo>
                    <a:pt x="0" y="0"/>
                  </a:moveTo>
                  <a:lnTo>
                    <a:pt x="11178" y="11178"/>
                  </a:lnTo>
                  <a:lnTo>
                    <a:pt x="40487" y="23719"/>
                  </a:lnTo>
                  <a:lnTo>
                    <a:pt x="92311" y="22796"/>
                  </a:lnTo>
                  <a:lnTo>
                    <a:pt x="150729" y="21400"/>
                  </a:lnTo>
                  <a:lnTo>
                    <a:pt x="204147" y="21159"/>
                  </a:lnTo>
                  <a:lnTo>
                    <a:pt x="264429" y="17968"/>
                  </a:lnTo>
                  <a:lnTo>
                    <a:pt x="320504" y="12733"/>
                  </a:lnTo>
                  <a:lnTo>
                    <a:pt x="372994" y="11182"/>
                  </a:lnTo>
                  <a:lnTo>
                    <a:pt x="433001" y="10722"/>
                  </a:lnTo>
                  <a:lnTo>
                    <a:pt x="492114" y="10586"/>
                  </a:lnTo>
                  <a:lnTo>
                    <a:pt x="543554" y="10546"/>
                  </a:lnTo>
                  <a:lnTo>
                    <a:pt x="597269" y="16121"/>
                  </a:lnTo>
                  <a:lnTo>
                    <a:pt x="606409" y="21276"/>
                  </a:lnTo>
                  <a:lnTo>
                    <a:pt x="619685" y="36362"/>
                  </a:lnTo>
                  <a:lnTo>
                    <a:pt x="620184" y="44129"/>
                  </a:lnTo>
                  <a:lnTo>
                    <a:pt x="617007" y="51646"/>
                  </a:lnTo>
                  <a:lnTo>
                    <a:pt x="577393" y="107306"/>
                  </a:lnTo>
                  <a:lnTo>
                    <a:pt x="534309" y="169550"/>
                  </a:lnTo>
                  <a:lnTo>
                    <a:pt x="501785" y="226832"/>
                  </a:lnTo>
                  <a:lnTo>
                    <a:pt x="456537" y="288788"/>
                  </a:lnTo>
                  <a:lnTo>
                    <a:pt x="421179" y="348960"/>
                  </a:lnTo>
                  <a:lnTo>
                    <a:pt x="379029" y="412016"/>
                  </a:lnTo>
                  <a:lnTo>
                    <a:pt x="367329" y="433462"/>
                  </a:lnTo>
                  <a:lnTo>
                    <a:pt x="348023" y="493458"/>
                  </a:lnTo>
                  <a:lnTo>
                    <a:pt x="310255" y="541061"/>
                  </a:lnTo>
                  <a:lnTo>
                    <a:pt x="294797" y="55801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33111" y="1979544"/>
              <a:ext cx="1251960" cy="1504845"/>
            </a:xfrm>
            <a:custGeom>
              <a:avLst/>
              <a:gdLst/>
              <a:ahLst/>
              <a:cxnLst/>
              <a:rect l="0" t="0" r="0" b="0"/>
              <a:pathLst>
                <a:path w="1251960" h="1504845">
                  <a:moveTo>
                    <a:pt x="1242081" y="568352"/>
                  </a:moveTo>
                  <a:lnTo>
                    <a:pt x="1249316" y="540796"/>
                  </a:lnTo>
                  <a:lnTo>
                    <a:pt x="1251959" y="481454"/>
                  </a:lnTo>
                  <a:lnTo>
                    <a:pt x="1246891" y="418996"/>
                  </a:lnTo>
                  <a:lnTo>
                    <a:pt x="1232327" y="370200"/>
                  </a:lnTo>
                  <a:lnTo>
                    <a:pt x="1206445" y="310885"/>
                  </a:lnTo>
                  <a:lnTo>
                    <a:pt x="1171819" y="258843"/>
                  </a:lnTo>
                  <a:lnTo>
                    <a:pt x="1120119" y="196285"/>
                  </a:lnTo>
                  <a:lnTo>
                    <a:pt x="1057797" y="140600"/>
                  </a:lnTo>
                  <a:lnTo>
                    <a:pt x="999460" y="98115"/>
                  </a:lnTo>
                  <a:lnTo>
                    <a:pt x="938888" y="66108"/>
                  </a:lnTo>
                  <a:lnTo>
                    <a:pt x="877157" y="38612"/>
                  </a:lnTo>
                  <a:lnTo>
                    <a:pt x="815822" y="17848"/>
                  </a:lnTo>
                  <a:lnTo>
                    <a:pt x="760961" y="4589"/>
                  </a:lnTo>
                  <a:lnTo>
                    <a:pt x="705064" y="757"/>
                  </a:lnTo>
                  <a:lnTo>
                    <a:pt x="648963" y="0"/>
                  </a:lnTo>
                  <a:lnTo>
                    <a:pt x="585585" y="1020"/>
                  </a:lnTo>
                  <a:lnTo>
                    <a:pt x="526793" y="11273"/>
                  </a:lnTo>
                  <a:lnTo>
                    <a:pt x="470119" y="24564"/>
                  </a:lnTo>
                  <a:lnTo>
                    <a:pt x="413864" y="46859"/>
                  </a:lnTo>
                  <a:lnTo>
                    <a:pt x="357691" y="73794"/>
                  </a:lnTo>
                  <a:lnTo>
                    <a:pt x="301535" y="107233"/>
                  </a:lnTo>
                  <a:lnTo>
                    <a:pt x="245383" y="148804"/>
                  </a:lnTo>
                  <a:lnTo>
                    <a:pt x="192350" y="200862"/>
                  </a:lnTo>
                  <a:lnTo>
                    <a:pt x="147733" y="256205"/>
                  </a:lnTo>
                  <a:lnTo>
                    <a:pt x="112360" y="319433"/>
                  </a:lnTo>
                  <a:lnTo>
                    <a:pt x="84176" y="366177"/>
                  </a:lnTo>
                  <a:lnTo>
                    <a:pt x="60487" y="422271"/>
                  </a:lnTo>
                  <a:lnTo>
                    <a:pt x="39821" y="477625"/>
                  </a:lnTo>
                  <a:lnTo>
                    <a:pt x="25768" y="537960"/>
                  </a:lnTo>
                  <a:lnTo>
                    <a:pt x="14195" y="599121"/>
                  </a:lnTo>
                  <a:lnTo>
                    <a:pt x="4527" y="655978"/>
                  </a:lnTo>
                  <a:lnTo>
                    <a:pt x="1143" y="716758"/>
                  </a:lnTo>
                  <a:lnTo>
                    <a:pt x="351" y="758312"/>
                  </a:lnTo>
                  <a:lnTo>
                    <a:pt x="0" y="803297"/>
                  </a:lnTo>
                  <a:lnTo>
                    <a:pt x="3353" y="849417"/>
                  </a:lnTo>
                  <a:lnTo>
                    <a:pt x="16541" y="893311"/>
                  </a:lnTo>
                  <a:lnTo>
                    <a:pt x="30982" y="936216"/>
                  </a:lnTo>
                  <a:lnTo>
                    <a:pt x="45198" y="978682"/>
                  </a:lnTo>
                  <a:lnTo>
                    <a:pt x="66356" y="1040881"/>
                  </a:lnTo>
                  <a:lnTo>
                    <a:pt x="88613" y="1096875"/>
                  </a:lnTo>
                  <a:lnTo>
                    <a:pt x="116914" y="1150511"/>
                  </a:lnTo>
                  <a:lnTo>
                    <a:pt x="147526" y="1202278"/>
                  </a:lnTo>
                  <a:lnTo>
                    <a:pt x="192431" y="1265404"/>
                  </a:lnTo>
                  <a:lnTo>
                    <a:pt x="246015" y="1328263"/>
                  </a:lnTo>
                  <a:lnTo>
                    <a:pt x="308895" y="1377334"/>
                  </a:lnTo>
                  <a:lnTo>
                    <a:pt x="367589" y="1420822"/>
                  </a:lnTo>
                  <a:lnTo>
                    <a:pt x="429832" y="1457618"/>
                  </a:lnTo>
                  <a:lnTo>
                    <a:pt x="481099" y="1480186"/>
                  </a:lnTo>
                  <a:lnTo>
                    <a:pt x="543588" y="1499197"/>
                  </a:lnTo>
                  <a:lnTo>
                    <a:pt x="593833" y="1503553"/>
                  </a:lnTo>
                  <a:lnTo>
                    <a:pt x="645765" y="1504844"/>
                  </a:lnTo>
                  <a:lnTo>
                    <a:pt x="698196" y="1502887"/>
                  </a:lnTo>
                  <a:lnTo>
                    <a:pt x="750777" y="1489699"/>
                  </a:lnTo>
                  <a:lnTo>
                    <a:pt x="802231" y="1476693"/>
                  </a:lnTo>
                  <a:lnTo>
                    <a:pt x="862132" y="1448811"/>
                  </a:lnTo>
                  <a:lnTo>
                    <a:pt x="924614" y="1409854"/>
                  </a:lnTo>
                  <a:lnTo>
                    <a:pt x="977640" y="1367194"/>
                  </a:lnTo>
                  <a:lnTo>
                    <a:pt x="1031961" y="1314921"/>
                  </a:lnTo>
                  <a:lnTo>
                    <a:pt x="1082163" y="1259535"/>
                  </a:lnTo>
                  <a:lnTo>
                    <a:pt x="1109559" y="1211964"/>
                  </a:lnTo>
                  <a:lnTo>
                    <a:pt x="1138084" y="1155235"/>
                  </a:lnTo>
                  <a:lnTo>
                    <a:pt x="1163173" y="1099562"/>
                  </a:lnTo>
                  <a:lnTo>
                    <a:pt x="1185425" y="1046022"/>
                  </a:lnTo>
                  <a:lnTo>
                    <a:pt x="1201247" y="987524"/>
                  </a:lnTo>
                  <a:lnTo>
                    <a:pt x="1213344" y="925738"/>
                  </a:lnTo>
                  <a:lnTo>
                    <a:pt x="1207570" y="862977"/>
                  </a:lnTo>
                  <a:lnTo>
                    <a:pt x="1203345" y="817840"/>
                  </a:lnTo>
                  <a:lnTo>
                    <a:pt x="1201468" y="771652"/>
                  </a:lnTo>
                  <a:lnTo>
                    <a:pt x="1200634" y="727728"/>
                  </a:lnTo>
                  <a:lnTo>
                    <a:pt x="1197143" y="684809"/>
                  </a:lnTo>
                  <a:lnTo>
                    <a:pt x="1190523" y="642338"/>
                  </a:lnTo>
                  <a:lnTo>
                    <a:pt x="1179782" y="600065"/>
                  </a:lnTo>
                  <a:lnTo>
                    <a:pt x="1170328" y="554760"/>
                  </a:lnTo>
                  <a:lnTo>
                    <a:pt x="1161058" y="508499"/>
                  </a:lnTo>
                  <a:lnTo>
                    <a:pt x="1149138" y="464542"/>
                  </a:lnTo>
                  <a:lnTo>
                    <a:pt x="1129274" y="405922"/>
                  </a:lnTo>
                  <a:lnTo>
                    <a:pt x="1114160" y="351509"/>
                  </a:lnTo>
                  <a:lnTo>
                    <a:pt x="1096684" y="298341"/>
                  </a:lnTo>
                  <a:lnTo>
                    <a:pt x="1062582" y="236380"/>
                  </a:lnTo>
                  <a:lnTo>
                    <a:pt x="1035222" y="182200"/>
                  </a:lnTo>
                  <a:lnTo>
                    <a:pt x="1006046" y="126603"/>
                  </a:lnTo>
                  <a:lnTo>
                    <a:pt x="978868" y="8404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4000829" y="4264041"/>
            <a:ext cx="1189721" cy="157874"/>
          </a:xfrm>
          <a:custGeom>
            <a:avLst/>
            <a:gdLst/>
            <a:ahLst/>
            <a:cxnLst/>
            <a:rect l="0" t="0" r="0" b="0"/>
            <a:pathLst>
              <a:path w="1189721" h="157874">
                <a:moveTo>
                  <a:pt x="0" y="0"/>
                </a:moveTo>
                <a:lnTo>
                  <a:pt x="5589" y="22357"/>
                </a:lnTo>
                <a:lnTo>
                  <a:pt x="17692" y="39572"/>
                </a:lnTo>
                <a:lnTo>
                  <a:pt x="34769" y="53852"/>
                </a:lnTo>
                <a:lnTo>
                  <a:pt x="83687" y="75672"/>
                </a:lnTo>
                <a:lnTo>
                  <a:pt x="143132" y="96576"/>
                </a:lnTo>
                <a:lnTo>
                  <a:pt x="204311" y="111970"/>
                </a:lnTo>
                <a:lnTo>
                  <a:pt x="250699" y="122734"/>
                </a:lnTo>
                <a:lnTo>
                  <a:pt x="306688" y="133332"/>
                </a:lnTo>
                <a:lnTo>
                  <a:pt x="363182" y="143881"/>
                </a:lnTo>
                <a:lnTo>
                  <a:pt x="407468" y="150905"/>
                </a:lnTo>
                <a:lnTo>
                  <a:pt x="451328" y="154807"/>
                </a:lnTo>
                <a:lnTo>
                  <a:pt x="495388" y="156541"/>
                </a:lnTo>
                <a:lnTo>
                  <a:pt x="542266" y="157311"/>
                </a:lnTo>
                <a:lnTo>
                  <a:pt x="590397" y="157654"/>
                </a:lnTo>
                <a:lnTo>
                  <a:pt x="640255" y="157806"/>
                </a:lnTo>
                <a:lnTo>
                  <a:pt x="693609" y="157873"/>
                </a:lnTo>
                <a:lnTo>
                  <a:pt x="745398" y="154784"/>
                </a:lnTo>
                <a:lnTo>
                  <a:pt x="794542" y="149511"/>
                </a:lnTo>
                <a:lnTo>
                  <a:pt x="839780" y="143269"/>
                </a:lnTo>
                <a:lnTo>
                  <a:pt x="886402" y="136595"/>
                </a:lnTo>
                <a:lnTo>
                  <a:pt x="932079" y="129729"/>
                </a:lnTo>
                <a:lnTo>
                  <a:pt x="990679" y="119287"/>
                </a:lnTo>
                <a:lnTo>
                  <a:pt x="1043918" y="108784"/>
                </a:lnTo>
                <a:lnTo>
                  <a:pt x="1101301" y="91635"/>
                </a:lnTo>
                <a:lnTo>
                  <a:pt x="1157956" y="66064"/>
                </a:lnTo>
                <a:lnTo>
                  <a:pt x="1189720" y="52643"/>
                </a:lnTo>
              </a:path>
            </a:pathLst>
          </a:custGeom>
          <a:ln w="38100" cap="flat" cmpd="sng" algn="ctr">
            <a:solidFill>
              <a:srgbClr val="32CD3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3604140" y="4811523"/>
            <a:ext cx="1175799" cy="478500"/>
          </a:xfrm>
          <a:custGeom>
            <a:avLst/>
            <a:gdLst/>
            <a:ahLst/>
            <a:cxnLst/>
            <a:rect l="0" t="0" r="0" b="0"/>
            <a:pathLst>
              <a:path w="1175799" h="478500">
                <a:moveTo>
                  <a:pt x="1175798" y="0"/>
                </a:moveTo>
                <a:lnTo>
                  <a:pt x="1152078" y="62093"/>
                </a:lnTo>
                <a:lnTo>
                  <a:pt x="1130676" y="124005"/>
                </a:lnTo>
                <a:lnTo>
                  <a:pt x="1105428" y="185912"/>
                </a:lnTo>
                <a:lnTo>
                  <a:pt x="1073536" y="241681"/>
                </a:lnTo>
                <a:lnTo>
                  <a:pt x="1035743" y="294735"/>
                </a:lnTo>
                <a:lnTo>
                  <a:pt x="984696" y="353498"/>
                </a:lnTo>
                <a:lnTo>
                  <a:pt x="932635" y="391097"/>
                </a:lnTo>
                <a:lnTo>
                  <a:pt x="877291" y="426384"/>
                </a:lnTo>
                <a:lnTo>
                  <a:pt x="814063" y="448648"/>
                </a:lnTo>
                <a:lnTo>
                  <a:pt x="752181" y="468125"/>
                </a:lnTo>
                <a:lnTo>
                  <a:pt x="701282" y="475226"/>
                </a:lnTo>
                <a:lnTo>
                  <a:pt x="652275" y="478499"/>
                </a:lnTo>
                <a:lnTo>
                  <a:pt x="604999" y="472061"/>
                </a:lnTo>
                <a:lnTo>
                  <a:pt x="553947" y="462744"/>
                </a:lnTo>
                <a:lnTo>
                  <a:pt x="504895" y="452574"/>
                </a:lnTo>
                <a:lnTo>
                  <a:pt x="457606" y="439032"/>
                </a:lnTo>
                <a:lnTo>
                  <a:pt x="394814" y="407907"/>
                </a:lnTo>
                <a:lnTo>
                  <a:pt x="337350" y="375199"/>
                </a:lnTo>
                <a:lnTo>
                  <a:pt x="280939" y="336156"/>
                </a:lnTo>
                <a:lnTo>
                  <a:pt x="217929" y="284170"/>
                </a:lnTo>
                <a:lnTo>
                  <a:pt x="156180" y="231614"/>
                </a:lnTo>
                <a:lnTo>
                  <a:pt x="100572" y="168455"/>
                </a:lnTo>
                <a:lnTo>
                  <a:pt x="69091" y="126342"/>
                </a:lnTo>
                <a:lnTo>
                  <a:pt x="34333" y="69237"/>
                </a:lnTo>
                <a:lnTo>
                  <a:pt x="0" y="11558"/>
                </a:lnTo>
                <a:lnTo>
                  <a:pt x="38" y="6536"/>
                </a:lnTo>
                <a:lnTo>
                  <a:pt x="4743" y="5527"/>
                </a:lnTo>
                <a:lnTo>
                  <a:pt x="59895" y="19445"/>
                </a:lnTo>
                <a:lnTo>
                  <a:pt x="121238" y="40063"/>
                </a:lnTo>
                <a:lnTo>
                  <a:pt x="173173" y="55747"/>
                </a:lnTo>
                <a:lnTo>
                  <a:pt x="226802" y="70110"/>
                </a:lnTo>
                <a:lnTo>
                  <a:pt x="289388" y="84212"/>
                </a:lnTo>
                <a:lnTo>
                  <a:pt x="347157" y="98263"/>
                </a:lnTo>
                <a:lnTo>
                  <a:pt x="395141" y="108794"/>
                </a:lnTo>
                <a:lnTo>
                  <a:pt x="453012" y="115597"/>
                </a:lnTo>
                <a:lnTo>
                  <a:pt x="491445" y="126342"/>
                </a:lnTo>
              </a:path>
            </a:pathLst>
          </a:custGeom>
          <a:ln w="38100" cap="flat" cmpd="sng" algn="ctr">
            <a:solidFill>
              <a:srgbClr val="32CD3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4611482" y="4506197"/>
            <a:ext cx="5432036" cy="1877336"/>
            <a:chOff x="4611482" y="4506197"/>
            <a:chExt cx="5432036" cy="1877336"/>
          </a:xfrm>
        </p:grpSpPr>
        <p:sp>
          <p:nvSpPr>
            <p:cNvPr id="30" name="Freeform 29"/>
            <p:cNvSpPr/>
            <p:nvPr/>
          </p:nvSpPr>
          <p:spPr>
            <a:xfrm>
              <a:off x="4611482" y="4743840"/>
              <a:ext cx="5432036" cy="1552202"/>
            </a:xfrm>
            <a:custGeom>
              <a:avLst/>
              <a:gdLst/>
              <a:ahLst/>
              <a:cxnLst/>
              <a:rect l="0" t="0" r="0" b="0"/>
              <a:pathLst>
                <a:path w="5432036" h="1552202">
                  <a:moveTo>
                    <a:pt x="0" y="846792"/>
                  </a:moveTo>
                  <a:lnTo>
                    <a:pt x="60383" y="835339"/>
                  </a:lnTo>
                  <a:lnTo>
                    <a:pt x="111868" y="822341"/>
                  </a:lnTo>
                  <a:lnTo>
                    <a:pt x="153639" y="800553"/>
                  </a:lnTo>
                  <a:lnTo>
                    <a:pt x="204783" y="767338"/>
                  </a:lnTo>
                  <a:lnTo>
                    <a:pt x="267182" y="722606"/>
                  </a:lnTo>
                  <a:lnTo>
                    <a:pt x="325780" y="675642"/>
                  </a:lnTo>
                  <a:lnTo>
                    <a:pt x="388005" y="621652"/>
                  </a:lnTo>
                  <a:lnTo>
                    <a:pt x="448216" y="565927"/>
                  </a:lnTo>
                  <a:lnTo>
                    <a:pt x="505170" y="509859"/>
                  </a:lnTo>
                  <a:lnTo>
                    <a:pt x="555891" y="453724"/>
                  </a:lnTo>
                  <a:lnTo>
                    <a:pt x="598536" y="397575"/>
                  </a:lnTo>
                  <a:lnTo>
                    <a:pt x="630703" y="344543"/>
                  </a:lnTo>
                  <a:lnTo>
                    <a:pt x="665502" y="281957"/>
                  </a:lnTo>
                  <a:lnTo>
                    <a:pt x="692817" y="220509"/>
                  </a:lnTo>
                  <a:lnTo>
                    <a:pt x="701678" y="179515"/>
                  </a:lnTo>
                  <a:lnTo>
                    <a:pt x="700582" y="172654"/>
                  </a:lnTo>
                  <a:lnTo>
                    <a:pt x="697512" y="170419"/>
                  </a:lnTo>
                  <a:lnTo>
                    <a:pt x="693125" y="171268"/>
                  </a:lnTo>
                  <a:lnTo>
                    <a:pt x="682012" y="181571"/>
                  </a:lnTo>
                  <a:lnTo>
                    <a:pt x="665721" y="207102"/>
                  </a:lnTo>
                  <a:lnTo>
                    <a:pt x="642451" y="267948"/>
                  </a:lnTo>
                  <a:lnTo>
                    <a:pt x="624718" y="321566"/>
                  </a:lnTo>
                  <a:lnTo>
                    <a:pt x="610658" y="383298"/>
                  </a:lnTo>
                  <a:lnTo>
                    <a:pt x="600126" y="440399"/>
                  </a:lnTo>
                  <a:lnTo>
                    <a:pt x="592716" y="493193"/>
                  </a:lnTo>
                  <a:lnTo>
                    <a:pt x="593322" y="530539"/>
                  </a:lnTo>
                  <a:lnTo>
                    <a:pt x="601390" y="562735"/>
                  </a:lnTo>
                  <a:lnTo>
                    <a:pt x="615894" y="583284"/>
                  </a:lnTo>
                  <a:lnTo>
                    <a:pt x="624675" y="590402"/>
                  </a:lnTo>
                  <a:lnTo>
                    <a:pt x="646911" y="595190"/>
                  </a:lnTo>
                  <a:lnTo>
                    <a:pt x="693724" y="588732"/>
                  </a:lnTo>
                  <a:lnTo>
                    <a:pt x="747371" y="561352"/>
                  </a:lnTo>
                  <a:lnTo>
                    <a:pt x="801315" y="526103"/>
                  </a:lnTo>
                  <a:lnTo>
                    <a:pt x="861870" y="477658"/>
                  </a:lnTo>
                  <a:lnTo>
                    <a:pt x="913566" y="436055"/>
                  </a:lnTo>
                  <a:lnTo>
                    <a:pt x="968838" y="394042"/>
                  </a:lnTo>
                  <a:lnTo>
                    <a:pt x="1024816" y="346358"/>
                  </a:lnTo>
                  <a:lnTo>
                    <a:pt x="1072489" y="311301"/>
                  </a:lnTo>
                  <a:lnTo>
                    <a:pt x="1123659" y="278686"/>
                  </a:lnTo>
                  <a:lnTo>
                    <a:pt x="1186116" y="237395"/>
                  </a:lnTo>
                  <a:lnTo>
                    <a:pt x="1235185" y="211814"/>
                  </a:lnTo>
                  <a:lnTo>
                    <a:pt x="1297400" y="178561"/>
                  </a:lnTo>
                  <a:lnTo>
                    <a:pt x="1360079" y="160035"/>
                  </a:lnTo>
                  <a:lnTo>
                    <a:pt x="1417520" y="153516"/>
                  </a:lnTo>
                  <a:lnTo>
                    <a:pt x="1473927" y="155347"/>
                  </a:lnTo>
                  <a:lnTo>
                    <a:pt x="1512965" y="166577"/>
                  </a:lnTo>
                  <a:lnTo>
                    <a:pt x="1568332" y="199249"/>
                  </a:lnTo>
                  <a:lnTo>
                    <a:pt x="1599039" y="228328"/>
                  </a:lnTo>
                  <a:lnTo>
                    <a:pt x="1622305" y="266060"/>
                  </a:lnTo>
                  <a:lnTo>
                    <a:pt x="1641240" y="323851"/>
                  </a:lnTo>
                  <a:lnTo>
                    <a:pt x="1652617" y="374042"/>
                  </a:lnTo>
                  <a:lnTo>
                    <a:pt x="1663397" y="429077"/>
                  </a:lnTo>
                  <a:lnTo>
                    <a:pt x="1670880" y="489838"/>
                  </a:lnTo>
                  <a:lnTo>
                    <a:pt x="1673097" y="552295"/>
                  </a:lnTo>
                  <a:lnTo>
                    <a:pt x="1670635" y="612135"/>
                  </a:lnTo>
                  <a:lnTo>
                    <a:pt x="1662496" y="666910"/>
                  </a:lnTo>
                  <a:lnTo>
                    <a:pt x="1652675" y="720184"/>
                  </a:lnTo>
                  <a:lnTo>
                    <a:pt x="1642357" y="776133"/>
                  </a:lnTo>
                  <a:lnTo>
                    <a:pt x="1631890" y="827805"/>
                  </a:lnTo>
                  <a:lnTo>
                    <a:pt x="1628390" y="841153"/>
                  </a:lnTo>
                  <a:lnTo>
                    <a:pt x="1626056" y="844203"/>
                  </a:lnTo>
                  <a:lnTo>
                    <a:pt x="1624500" y="840386"/>
                  </a:lnTo>
                  <a:lnTo>
                    <a:pt x="1622968" y="777665"/>
                  </a:lnTo>
                  <a:lnTo>
                    <a:pt x="1632922" y="720660"/>
                  </a:lnTo>
                  <a:lnTo>
                    <a:pt x="1640564" y="658750"/>
                  </a:lnTo>
                  <a:lnTo>
                    <a:pt x="1653066" y="607542"/>
                  </a:lnTo>
                  <a:lnTo>
                    <a:pt x="1665999" y="555324"/>
                  </a:lnTo>
                  <a:lnTo>
                    <a:pt x="1682829" y="502808"/>
                  </a:lnTo>
                  <a:lnTo>
                    <a:pt x="1702634" y="444613"/>
                  </a:lnTo>
                  <a:lnTo>
                    <a:pt x="1728909" y="388506"/>
                  </a:lnTo>
                  <a:lnTo>
                    <a:pt x="1758921" y="334837"/>
                  </a:lnTo>
                  <a:lnTo>
                    <a:pt x="1790040" y="281890"/>
                  </a:lnTo>
                  <a:lnTo>
                    <a:pt x="1833167" y="218833"/>
                  </a:lnTo>
                  <a:lnTo>
                    <a:pt x="1882413" y="157505"/>
                  </a:lnTo>
                  <a:lnTo>
                    <a:pt x="1937461" y="105313"/>
                  </a:lnTo>
                  <a:lnTo>
                    <a:pt x="1996254" y="59518"/>
                  </a:lnTo>
                  <a:lnTo>
                    <a:pt x="2056048" y="29849"/>
                  </a:lnTo>
                  <a:lnTo>
                    <a:pt x="2118249" y="12376"/>
                  </a:lnTo>
                  <a:lnTo>
                    <a:pt x="2176764" y="0"/>
                  </a:lnTo>
                  <a:lnTo>
                    <a:pt x="2237196" y="6394"/>
                  </a:lnTo>
                  <a:lnTo>
                    <a:pt x="2289212" y="18921"/>
                  </a:lnTo>
                  <a:lnTo>
                    <a:pt x="2325020" y="40367"/>
                  </a:lnTo>
                  <a:lnTo>
                    <a:pt x="2379206" y="89302"/>
                  </a:lnTo>
                  <a:lnTo>
                    <a:pt x="2399223" y="112386"/>
                  </a:lnTo>
                  <a:lnTo>
                    <a:pt x="2431137" y="171746"/>
                  </a:lnTo>
                  <a:lnTo>
                    <a:pt x="2454383" y="234468"/>
                  </a:lnTo>
                  <a:lnTo>
                    <a:pt x="2466506" y="291406"/>
                  </a:lnTo>
                  <a:lnTo>
                    <a:pt x="2477507" y="352730"/>
                  </a:lnTo>
                  <a:lnTo>
                    <a:pt x="2488176" y="415354"/>
                  </a:lnTo>
                  <a:lnTo>
                    <a:pt x="2492107" y="460459"/>
                  </a:lnTo>
                  <a:lnTo>
                    <a:pt x="2495025" y="507803"/>
                  </a:lnTo>
                  <a:lnTo>
                    <a:pt x="2500221" y="556140"/>
                  </a:lnTo>
                  <a:lnTo>
                    <a:pt x="2503311" y="604919"/>
                  </a:lnTo>
                  <a:lnTo>
                    <a:pt x="2504684" y="652725"/>
                  </a:lnTo>
                  <a:lnTo>
                    <a:pt x="2505294" y="697369"/>
                  </a:lnTo>
                  <a:lnTo>
                    <a:pt x="2502445" y="740607"/>
                  </a:lnTo>
                  <a:lnTo>
                    <a:pt x="2498450" y="783221"/>
                  </a:lnTo>
                  <a:lnTo>
                    <a:pt x="2495031" y="845503"/>
                  </a:lnTo>
                  <a:lnTo>
                    <a:pt x="2488298" y="901522"/>
                  </a:lnTo>
                  <a:lnTo>
                    <a:pt x="2484614" y="952825"/>
                  </a:lnTo>
                  <a:lnTo>
                    <a:pt x="2473481" y="1009027"/>
                  </a:lnTo>
                  <a:lnTo>
                    <a:pt x="2470210" y="1025139"/>
                  </a:lnTo>
                  <a:lnTo>
                    <a:pt x="2466860" y="1031200"/>
                  </a:lnTo>
                  <a:lnTo>
                    <a:pt x="2463456" y="1030562"/>
                  </a:lnTo>
                  <a:lnTo>
                    <a:pt x="2460017" y="1025457"/>
                  </a:lnTo>
                  <a:lnTo>
                    <a:pt x="2455178" y="979149"/>
                  </a:lnTo>
                  <a:lnTo>
                    <a:pt x="2453744" y="930333"/>
                  </a:lnTo>
                  <a:lnTo>
                    <a:pt x="2453259" y="871916"/>
                  </a:lnTo>
                  <a:lnTo>
                    <a:pt x="2456282" y="812197"/>
                  </a:lnTo>
                  <a:lnTo>
                    <a:pt x="2464600" y="761672"/>
                  </a:lnTo>
                  <a:lnTo>
                    <a:pt x="2474473" y="706538"/>
                  </a:lnTo>
                  <a:lnTo>
                    <a:pt x="2484807" y="648868"/>
                  </a:lnTo>
                  <a:lnTo>
                    <a:pt x="2495278" y="594735"/>
                  </a:lnTo>
                  <a:lnTo>
                    <a:pt x="2508909" y="541651"/>
                  </a:lnTo>
                  <a:lnTo>
                    <a:pt x="2527765" y="488878"/>
                  </a:lnTo>
                  <a:lnTo>
                    <a:pt x="2548170" y="439316"/>
                  </a:lnTo>
                  <a:lnTo>
                    <a:pt x="2569034" y="391876"/>
                  </a:lnTo>
                  <a:lnTo>
                    <a:pt x="2602634" y="329033"/>
                  </a:lnTo>
                  <a:lnTo>
                    <a:pt x="2635831" y="271559"/>
                  </a:lnTo>
                  <a:lnTo>
                    <a:pt x="2674970" y="221385"/>
                  </a:lnTo>
                  <a:lnTo>
                    <a:pt x="2729140" y="165189"/>
                  </a:lnTo>
                  <a:lnTo>
                    <a:pt x="2785037" y="120567"/>
                  </a:lnTo>
                  <a:lnTo>
                    <a:pt x="2836764" y="97886"/>
                  </a:lnTo>
                  <a:lnTo>
                    <a:pt x="2861116" y="95925"/>
                  </a:lnTo>
                  <a:lnTo>
                    <a:pt x="2872523" y="97039"/>
                  </a:lnTo>
                  <a:lnTo>
                    <a:pt x="2891436" y="107636"/>
                  </a:lnTo>
                  <a:lnTo>
                    <a:pt x="2907641" y="126384"/>
                  </a:lnTo>
                  <a:lnTo>
                    <a:pt x="2933989" y="179840"/>
                  </a:lnTo>
                  <a:lnTo>
                    <a:pt x="2954542" y="236827"/>
                  </a:lnTo>
                  <a:lnTo>
                    <a:pt x="2972486" y="297783"/>
                  </a:lnTo>
                  <a:lnTo>
                    <a:pt x="2986572" y="349528"/>
                  </a:lnTo>
                  <a:lnTo>
                    <a:pt x="3000619" y="404809"/>
                  </a:lnTo>
                  <a:lnTo>
                    <a:pt x="3009069" y="460789"/>
                  </a:lnTo>
                  <a:lnTo>
                    <a:pt x="3019145" y="516907"/>
                  </a:lnTo>
                  <a:lnTo>
                    <a:pt x="3032400" y="573052"/>
                  </a:lnTo>
                  <a:lnTo>
                    <a:pt x="3046283" y="629203"/>
                  </a:lnTo>
                  <a:lnTo>
                    <a:pt x="3063798" y="691060"/>
                  </a:lnTo>
                  <a:lnTo>
                    <a:pt x="3077831" y="745450"/>
                  </a:lnTo>
                  <a:lnTo>
                    <a:pt x="3091868" y="796358"/>
                  </a:lnTo>
                  <a:lnTo>
                    <a:pt x="3102397" y="848226"/>
                  </a:lnTo>
                  <a:lnTo>
                    <a:pt x="3116435" y="905740"/>
                  </a:lnTo>
                  <a:lnTo>
                    <a:pt x="3119945" y="917676"/>
                  </a:lnTo>
                  <a:lnTo>
                    <a:pt x="3125794" y="923294"/>
                  </a:lnTo>
                  <a:lnTo>
                    <a:pt x="3133203" y="924699"/>
                  </a:lnTo>
                  <a:lnTo>
                    <a:pt x="3141651" y="923297"/>
                  </a:lnTo>
                  <a:lnTo>
                    <a:pt x="3157278" y="909260"/>
                  </a:lnTo>
                  <a:lnTo>
                    <a:pt x="3180785" y="867710"/>
                  </a:lnTo>
                  <a:lnTo>
                    <a:pt x="3203968" y="804666"/>
                  </a:lnTo>
                  <a:lnTo>
                    <a:pt x="3230026" y="743701"/>
                  </a:lnTo>
                  <a:lnTo>
                    <a:pt x="3251437" y="694237"/>
                  </a:lnTo>
                  <a:lnTo>
                    <a:pt x="3277026" y="632171"/>
                  </a:lnTo>
                  <a:lnTo>
                    <a:pt x="3297679" y="573637"/>
                  </a:lnTo>
                  <a:lnTo>
                    <a:pt x="3329531" y="517015"/>
                  </a:lnTo>
                  <a:lnTo>
                    <a:pt x="3362382" y="460770"/>
                  </a:lnTo>
                  <a:lnTo>
                    <a:pt x="3398333" y="404600"/>
                  </a:lnTo>
                  <a:lnTo>
                    <a:pt x="3443892" y="341641"/>
                  </a:lnTo>
                  <a:lnTo>
                    <a:pt x="3495602" y="279899"/>
                  </a:lnTo>
                  <a:lnTo>
                    <a:pt x="3551242" y="225827"/>
                  </a:lnTo>
                  <a:lnTo>
                    <a:pt x="3611471" y="174166"/>
                  </a:lnTo>
                  <a:lnTo>
                    <a:pt x="3672854" y="134983"/>
                  </a:lnTo>
                  <a:lnTo>
                    <a:pt x="3735211" y="102470"/>
                  </a:lnTo>
                  <a:lnTo>
                    <a:pt x="3791112" y="82142"/>
                  </a:lnTo>
                  <a:lnTo>
                    <a:pt x="3850002" y="70886"/>
                  </a:lnTo>
                  <a:lnTo>
                    <a:pt x="3908176" y="71752"/>
                  </a:lnTo>
                  <a:lnTo>
                    <a:pt x="3947952" y="78850"/>
                  </a:lnTo>
                  <a:lnTo>
                    <a:pt x="4002059" y="102577"/>
                  </a:lnTo>
                  <a:lnTo>
                    <a:pt x="4045907" y="131834"/>
                  </a:lnTo>
                  <a:lnTo>
                    <a:pt x="4073587" y="162730"/>
                  </a:lnTo>
                  <a:lnTo>
                    <a:pt x="4103635" y="215120"/>
                  </a:lnTo>
                  <a:lnTo>
                    <a:pt x="4126382" y="276063"/>
                  </a:lnTo>
                  <a:lnTo>
                    <a:pt x="4134346" y="312309"/>
                  </a:lnTo>
                  <a:lnTo>
                    <a:pt x="4142627" y="366479"/>
                  </a:lnTo>
                  <a:lnTo>
                    <a:pt x="4147122" y="423409"/>
                  </a:lnTo>
                  <a:lnTo>
                    <a:pt x="4148010" y="486647"/>
                  </a:lnTo>
                  <a:lnTo>
                    <a:pt x="4142596" y="544545"/>
                  </a:lnTo>
                  <a:lnTo>
                    <a:pt x="4139150" y="592550"/>
                  </a:lnTo>
                  <a:lnTo>
                    <a:pt x="4129580" y="652768"/>
                  </a:lnTo>
                  <a:lnTo>
                    <a:pt x="4119544" y="709724"/>
                  </a:lnTo>
                  <a:lnTo>
                    <a:pt x="4111626" y="766034"/>
                  </a:lnTo>
                  <a:lnTo>
                    <a:pt x="4095387" y="827925"/>
                  </a:lnTo>
                  <a:lnTo>
                    <a:pt x="4091943" y="841233"/>
                  </a:lnTo>
                  <a:lnTo>
                    <a:pt x="4088478" y="846595"/>
                  </a:lnTo>
                  <a:lnTo>
                    <a:pt x="4084998" y="846661"/>
                  </a:lnTo>
                  <a:lnTo>
                    <a:pt x="4081508" y="843195"/>
                  </a:lnTo>
                  <a:lnTo>
                    <a:pt x="4076596" y="804782"/>
                  </a:lnTo>
                  <a:lnTo>
                    <a:pt x="4082172" y="752966"/>
                  </a:lnTo>
                  <a:lnTo>
                    <a:pt x="4087606" y="698883"/>
                  </a:lnTo>
                  <a:lnTo>
                    <a:pt x="4099598" y="637551"/>
                  </a:lnTo>
                  <a:lnTo>
                    <a:pt x="4114402" y="576346"/>
                  </a:lnTo>
                  <a:lnTo>
                    <a:pt x="4130927" y="527494"/>
                  </a:lnTo>
                  <a:lnTo>
                    <a:pt x="4147583" y="465353"/>
                  </a:lnTo>
                  <a:lnTo>
                    <a:pt x="4161684" y="414408"/>
                  </a:lnTo>
                  <a:lnTo>
                    <a:pt x="4177562" y="365389"/>
                  </a:lnTo>
                  <a:lnTo>
                    <a:pt x="4198995" y="306903"/>
                  </a:lnTo>
                  <a:lnTo>
                    <a:pt x="4226929" y="250290"/>
                  </a:lnTo>
                  <a:lnTo>
                    <a:pt x="4261910" y="194048"/>
                  </a:lnTo>
                  <a:lnTo>
                    <a:pt x="4300025" y="133413"/>
                  </a:lnTo>
                  <a:lnTo>
                    <a:pt x="4358131" y="70233"/>
                  </a:lnTo>
                  <a:lnTo>
                    <a:pt x="4397920" y="34522"/>
                  </a:lnTo>
                  <a:lnTo>
                    <a:pt x="4423758" y="23699"/>
                  </a:lnTo>
                  <a:lnTo>
                    <a:pt x="4450840" y="20058"/>
                  </a:lnTo>
                  <a:lnTo>
                    <a:pt x="4491225" y="25756"/>
                  </a:lnTo>
                  <a:lnTo>
                    <a:pt x="4525937" y="42912"/>
                  </a:lnTo>
                  <a:lnTo>
                    <a:pt x="4556109" y="69702"/>
                  </a:lnTo>
                  <a:lnTo>
                    <a:pt x="4582121" y="120592"/>
                  </a:lnTo>
                  <a:lnTo>
                    <a:pt x="4604350" y="183520"/>
                  </a:lnTo>
                  <a:lnTo>
                    <a:pt x="4621995" y="239262"/>
                  </a:lnTo>
                  <a:lnTo>
                    <a:pt x="4636045" y="292908"/>
                  </a:lnTo>
                  <a:lnTo>
                    <a:pt x="4650086" y="348565"/>
                  </a:lnTo>
                  <a:lnTo>
                    <a:pt x="4661004" y="407738"/>
                  </a:lnTo>
                  <a:lnTo>
                    <a:pt x="4669098" y="469817"/>
                  </a:lnTo>
                  <a:lnTo>
                    <a:pt x="4673007" y="518546"/>
                  </a:lnTo>
                  <a:lnTo>
                    <a:pt x="4675497" y="580179"/>
                  </a:lnTo>
                  <a:lnTo>
                    <a:pt x="4681791" y="630275"/>
                  </a:lnTo>
                  <a:lnTo>
                    <a:pt x="4684176" y="682163"/>
                  </a:lnTo>
                  <a:lnTo>
                    <a:pt x="4684883" y="734582"/>
                  </a:lnTo>
                  <a:lnTo>
                    <a:pt x="4685093" y="787158"/>
                  </a:lnTo>
                  <a:lnTo>
                    <a:pt x="4685155" y="838611"/>
                  </a:lnTo>
                  <a:lnTo>
                    <a:pt x="4688295" y="901631"/>
                  </a:lnTo>
                  <a:lnTo>
                    <a:pt x="4694245" y="964469"/>
                  </a:lnTo>
                  <a:lnTo>
                    <a:pt x="4695276" y="1024509"/>
                  </a:lnTo>
                  <a:lnTo>
                    <a:pt x="4704029" y="1085707"/>
                  </a:lnTo>
                  <a:lnTo>
                    <a:pt x="4714813" y="1125292"/>
                  </a:lnTo>
                  <a:lnTo>
                    <a:pt x="4738824" y="1160814"/>
                  </a:lnTo>
                  <a:lnTo>
                    <a:pt x="4745510" y="1168444"/>
                  </a:lnTo>
                  <a:lnTo>
                    <a:pt x="4765416" y="1176922"/>
                  </a:lnTo>
                  <a:lnTo>
                    <a:pt x="4788692" y="1179520"/>
                  </a:lnTo>
                  <a:lnTo>
                    <a:pt x="4810734" y="1176775"/>
                  </a:lnTo>
                  <a:lnTo>
                    <a:pt x="4842875" y="1163063"/>
                  </a:lnTo>
                  <a:lnTo>
                    <a:pt x="4891605" y="1123771"/>
                  </a:lnTo>
                  <a:lnTo>
                    <a:pt x="4919022" y="1087507"/>
                  </a:lnTo>
                  <a:lnTo>
                    <a:pt x="4952868" y="1025650"/>
                  </a:lnTo>
                  <a:lnTo>
                    <a:pt x="4977050" y="980518"/>
                  </a:lnTo>
                  <a:lnTo>
                    <a:pt x="4999027" y="926889"/>
                  </a:lnTo>
                  <a:lnTo>
                    <a:pt x="5024729" y="871236"/>
                  </a:lnTo>
                  <a:lnTo>
                    <a:pt x="5042284" y="812063"/>
                  </a:lnTo>
                  <a:lnTo>
                    <a:pt x="5062606" y="749985"/>
                  </a:lnTo>
                  <a:lnTo>
                    <a:pt x="5076732" y="701255"/>
                  </a:lnTo>
                  <a:lnTo>
                    <a:pt x="5088325" y="649772"/>
                  </a:lnTo>
                  <a:lnTo>
                    <a:pt x="5109958" y="588379"/>
                  </a:lnTo>
                  <a:lnTo>
                    <a:pt x="5126711" y="528072"/>
                  </a:lnTo>
                  <a:lnTo>
                    <a:pt x="5141284" y="465770"/>
                  </a:lnTo>
                  <a:lnTo>
                    <a:pt x="5155428" y="407234"/>
                  </a:lnTo>
                  <a:lnTo>
                    <a:pt x="5169486" y="346798"/>
                  </a:lnTo>
                  <a:lnTo>
                    <a:pt x="5177939" y="294783"/>
                  </a:lnTo>
                  <a:lnTo>
                    <a:pt x="5184993" y="242206"/>
                  </a:lnTo>
                  <a:lnTo>
                    <a:pt x="5188902" y="182175"/>
                  </a:lnTo>
                  <a:lnTo>
                    <a:pt x="5190061" y="131112"/>
                  </a:lnTo>
                  <a:lnTo>
                    <a:pt x="5184815" y="91936"/>
                  </a:lnTo>
                  <a:lnTo>
                    <a:pt x="5170263" y="63691"/>
                  </a:lnTo>
                  <a:lnTo>
                    <a:pt x="5164157" y="60342"/>
                  </a:lnTo>
                  <a:lnTo>
                    <a:pt x="5157747" y="60450"/>
                  </a:lnTo>
                  <a:lnTo>
                    <a:pt x="5151133" y="62861"/>
                  </a:lnTo>
                  <a:lnTo>
                    <a:pt x="5137546" y="78018"/>
                  </a:lnTo>
                  <a:lnTo>
                    <a:pt x="5115349" y="120287"/>
                  </a:lnTo>
                  <a:lnTo>
                    <a:pt x="5103407" y="168667"/>
                  </a:lnTo>
                  <a:lnTo>
                    <a:pt x="5092459" y="216277"/>
                  </a:lnTo>
                  <a:lnTo>
                    <a:pt x="5087396" y="265609"/>
                  </a:lnTo>
                  <a:lnTo>
                    <a:pt x="5077280" y="328615"/>
                  </a:lnTo>
                  <a:lnTo>
                    <a:pt x="5068600" y="385982"/>
                  </a:lnTo>
                  <a:lnTo>
                    <a:pt x="5064339" y="447433"/>
                  </a:lnTo>
                  <a:lnTo>
                    <a:pt x="5056187" y="510094"/>
                  </a:lnTo>
                  <a:lnTo>
                    <a:pt x="5049724" y="552089"/>
                  </a:lnTo>
                  <a:lnTo>
                    <a:pt x="5046071" y="597270"/>
                  </a:lnTo>
                  <a:lnTo>
                    <a:pt x="5043279" y="644646"/>
                  </a:lnTo>
                  <a:lnTo>
                    <a:pt x="5038138" y="692998"/>
                  </a:lnTo>
                  <a:lnTo>
                    <a:pt x="5031954" y="741784"/>
                  </a:lnTo>
                  <a:lnTo>
                    <a:pt x="5026476" y="789593"/>
                  </a:lnTo>
                  <a:lnTo>
                    <a:pt x="5024041" y="834238"/>
                  </a:lnTo>
                  <a:lnTo>
                    <a:pt x="5022959" y="880597"/>
                  </a:lnTo>
                  <a:lnTo>
                    <a:pt x="5022478" y="926157"/>
                  </a:lnTo>
                  <a:lnTo>
                    <a:pt x="5022207" y="984692"/>
                  </a:lnTo>
                  <a:lnTo>
                    <a:pt x="5023297" y="1039079"/>
                  </a:lnTo>
                  <a:lnTo>
                    <a:pt x="5030509" y="1091069"/>
                  </a:lnTo>
                  <a:lnTo>
                    <a:pt x="5049665" y="1154270"/>
                  </a:lnTo>
                  <a:lnTo>
                    <a:pt x="5068272" y="1184660"/>
                  </a:lnTo>
                  <a:lnTo>
                    <a:pt x="5092140" y="1205965"/>
                  </a:lnTo>
                  <a:lnTo>
                    <a:pt x="5118345" y="1216994"/>
                  </a:lnTo>
                  <a:lnTo>
                    <a:pt x="5131885" y="1219935"/>
                  </a:lnTo>
                  <a:lnTo>
                    <a:pt x="5159407" y="1216964"/>
                  </a:lnTo>
                  <a:lnTo>
                    <a:pt x="5184897" y="1207845"/>
                  </a:lnTo>
                  <a:lnTo>
                    <a:pt x="5204025" y="1195993"/>
                  </a:lnTo>
                  <a:lnTo>
                    <a:pt x="5243773" y="1144104"/>
                  </a:lnTo>
                  <a:lnTo>
                    <a:pt x="5282300" y="1080649"/>
                  </a:lnTo>
                  <a:lnTo>
                    <a:pt x="5307199" y="1028297"/>
                  </a:lnTo>
                  <a:lnTo>
                    <a:pt x="5335401" y="965132"/>
                  </a:lnTo>
                  <a:lnTo>
                    <a:pt x="5362396" y="901890"/>
                  </a:lnTo>
                  <a:lnTo>
                    <a:pt x="5379346" y="846584"/>
                  </a:lnTo>
                  <a:lnTo>
                    <a:pt x="5396345" y="783810"/>
                  </a:lnTo>
                  <a:lnTo>
                    <a:pt x="5403295" y="730323"/>
                  </a:lnTo>
                  <a:lnTo>
                    <a:pt x="5409997" y="674697"/>
                  </a:lnTo>
                  <a:lnTo>
                    <a:pt x="5418556" y="618649"/>
                  </a:lnTo>
                  <a:lnTo>
                    <a:pt x="5421461" y="562517"/>
                  </a:lnTo>
                  <a:lnTo>
                    <a:pt x="5427623" y="506369"/>
                  </a:lnTo>
                  <a:lnTo>
                    <a:pt x="5431199" y="447488"/>
                  </a:lnTo>
                  <a:lnTo>
                    <a:pt x="5432035" y="404941"/>
                  </a:lnTo>
                  <a:lnTo>
                    <a:pt x="5429387" y="341527"/>
                  </a:lnTo>
                  <a:lnTo>
                    <a:pt x="5424312" y="284522"/>
                  </a:lnTo>
                  <a:lnTo>
                    <a:pt x="5423600" y="268395"/>
                  </a:lnTo>
                  <a:lnTo>
                    <a:pt x="5419616" y="259982"/>
                  </a:lnTo>
                  <a:lnTo>
                    <a:pt x="5413451" y="256714"/>
                  </a:lnTo>
                  <a:lnTo>
                    <a:pt x="5405831" y="256875"/>
                  </a:lnTo>
                  <a:lnTo>
                    <a:pt x="5399581" y="265171"/>
                  </a:lnTo>
                  <a:lnTo>
                    <a:pt x="5385196" y="314801"/>
                  </a:lnTo>
                  <a:lnTo>
                    <a:pt x="5373524" y="374480"/>
                  </a:lnTo>
                  <a:lnTo>
                    <a:pt x="5366238" y="415777"/>
                  </a:lnTo>
                  <a:lnTo>
                    <a:pt x="5355980" y="463767"/>
                  </a:lnTo>
                  <a:lnTo>
                    <a:pt x="5345962" y="517461"/>
                  </a:lnTo>
                  <a:lnTo>
                    <a:pt x="5341510" y="576420"/>
                  </a:lnTo>
                  <a:lnTo>
                    <a:pt x="5339153" y="608053"/>
                  </a:lnTo>
                  <a:lnTo>
                    <a:pt x="5336412" y="640839"/>
                  </a:lnTo>
                  <a:lnTo>
                    <a:pt x="5333414" y="674395"/>
                  </a:lnTo>
                  <a:lnTo>
                    <a:pt x="5330246" y="708464"/>
                  </a:lnTo>
                  <a:lnTo>
                    <a:pt x="5326965" y="742875"/>
                  </a:lnTo>
                  <a:lnTo>
                    <a:pt x="5323607" y="777514"/>
                  </a:lnTo>
                  <a:lnTo>
                    <a:pt x="5321369" y="814645"/>
                  </a:lnTo>
                  <a:lnTo>
                    <a:pt x="5319876" y="853436"/>
                  </a:lnTo>
                  <a:lnTo>
                    <a:pt x="5318881" y="893336"/>
                  </a:lnTo>
                  <a:lnTo>
                    <a:pt x="5318218" y="933973"/>
                  </a:lnTo>
                  <a:lnTo>
                    <a:pt x="5317776" y="975102"/>
                  </a:lnTo>
                  <a:lnTo>
                    <a:pt x="5317481" y="1016560"/>
                  </a:lnTo>
                  <a:lnTo>
                    <a:pt x="5317284" y="1059406"/>
                  </a:lnTo>
                  <a:lnTo>
                    <a:pt x="5317153" y="1103178"/>
                  </a:lnTo>
                  <a:lnTo>
                    <a:pt x="5317066" y="1147568"/>
                  </a:lnTo>
                  <a:lnTo>
                    <a:pt x="5318177" y="1192368"/>
                  </a:lnTo>
                  <a:lnTo>
                    <a:pt x="5320088" y="1237443"/>
                  </a:lnTo>
                  <a:lnTo>
                    <a:pt x="5322532" y="1282701"/>
                  </a:lnTo>
                  <a:lnTo>
                    <a:pt x="5325331" y="1324571"/>
                  </a:lnTo>
                  <a:lnTo>
                    <a:pt x="5328367" y="1364183"/>
                  </a:lnTo>
                  <a:lnTo>
                    <a:pt x="5331561" y="1402289"/>
                  </a:lnTo>
                  <a:lnTo>
                    <a:pt x="5334860" y="1435882"/>
                  </a:lnTo>
                  <a:lnTo>
                    <a:pt x="5341645" y="1495045"/>
                  </a:lnTo>
                  <a:lnTo>
                    <a:pt x="5348476" y="155220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538819" y="6169699"/>
              <a:ext cx="431669" cy="213834"/>
            </a:xfrm>
            <a:custGeom>
              <a:avLst/>
              <a:gdLst/>
              <a:ahLst/>
              <a:cxnLst/>
              <a:rect l="0" t="0" r="0" b="0"/>
              <a:pathLst>
                <a:path w="431669" h="213834">
                  <a:moveTo>
                    <a:pt x="431668" y="178985"/>
                  </a:moveTo>
                  <a:lnTo>
                    <a:pt x="420490" y="195752"/>
                  </a:lnTo>
                  <a:lnTo>
                    <a:pt x="405643" y="207104"/>
                  </a:lnTo>
                  <a:lnTo>
                    <a:pt x="396770" y="211769"/>
                  </a:lnTo>
                  <a:lnTo>
                    <a:pt x="377554" y="213833"/>
                  </a:lnTo>
                  <a:lnTo>
                    <a:pt x="315726" y="199404"/>
                  </a:lnTo>
                  <a:lnTo>
                    <a:pt x="273715" y="180288"/>
                  </a:lnTo>
                  <a:lnTo>
                    <a:pt x="223216" y="146746"/>
                  </a:lnTo>
                  <a:lnTo>
                    <a:pt x="168181" y="110139"/>
                  </a:lnTo>
                  <a:lnTo>
                    <a:pt x="106660" y="64130"/>
                  </a:lnTo>
                  <a:lnTo>
                    <a:pt x="47757" y="296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191378" y="4935076"/>
              <a:ext cx="252572" cy="655557"/>
            </a:xfrm>
            <a:custGeom>
              <a:avLst/>
              <a:gdLst/>
              <a:ahLst/>
              <a:cxnLst/>
              <a:rect l="0" t="0" r="0" b="0"/>
              <a:pathLst>
                <a:path w="252572" h="655557">
                  <a:moveTo>
                    <a:pt x="0" y="223887"/>
                  </a:moveTo>
                  <a:lnTo>
                    <a:pt x="2339" y="183030"/>
                  </a:lnTo>
                  <a:lnTo>
                    <a:pt x="22906" y="128686"/>
                  </a:lnTo>
                  <a:lnTo>
                    <a:pt x="49499" y="84070"/>
                  </a:lnTo>
                  <a:lnTo>
                    <a:pt x="105933" y="32652"/>
                  </a:lnTo>
                  <a:lnTo>
                    <a:pt x="147527" y="8731"/>
                  </a:lnTo>
                  <a:lnTo>
                    <a:pt x="168513" y="361"/>
                  </a:lnTo>
                  <a:lnTo>
                    <a:pt x="179022" y="0"/>
                  </a:lnTo>
                  <a:lnTo>
                    <a:pt x="200059" y="5839"/>
                  </a:lnTo>
                  <a:lnTo>
                    <a:pt x="226043" y="22280"/>
                  </a:lnTo>
                  <a:lnTo>
                    <a:pt x="238114" y="38358"/>
                  </a:lnTo>
                  <a:lnTo>
                    <a:pt x="246208" y="59542"/>
                  </a:lnTo>
                  <a:lnTo>
                    <a:pt x="251405" y="120801"/>
                  </a:lnTo>
                  <a:lnTo>
                    <a:pt x="252305" y="175016"/>
                  </a:lnTo>
                  <a:lnTo>
                    <a:pt x="252571" y="235533"/>
                  </a:lnTo>
                  <a:lnTo>
                    <a:pt x="249531" y="297918"/>
                  </a:lnTo>
                  <a:lnTo>
                    <a:pt x="244341" y="360856"/>
                  </a:lnTo>
                  <a:lnTo>
                    <a:pt x="242803" y="420838"/>
                  </a:lnTo>
                  <a:lnTo>
                    <a:pt x="239228" y="475656"/>
                  </a:lnTo>
                  <a:lnTo>
                    <a:pt x="230760" y="525823"/>
                  </a:lnTo>
                  <a:lnTo>
                    <a:pt x="223007" y="584696"/>
                  </a:lnTo>
                  <a:lnTo>
                    <a:pt x="213017" y="637776"/>
                  </a:lnTo>
                  <a:lnTo>
                    <a:pt x="210570" y="65555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381325" y="5516933"/>
              <a:ext cx="325950" cy="295192"/>
            </a:xfrm>
            <a:custGeom>
              <a:avLst/>
              <a:gdLst/>
              <a:ahLst/>
              <a:cxnLst/>
              <a:rect l="0" t="0" r="0" b="0"/>
              <a:pathLst>
                <a:path w="325950" h="295192">
                  <a:moveTo>
                    <a:pt x="10094" y="147398"/>
                  </a:moveTo>
                  <a:lnTo>
                    <a:pt x="1761" y="184876"/>
                  </a:lnTo>
                  <a:lnTo>
                    <a:pt x="0" y="236300"/>
                  </a:lnTo>
                  <a:lnTo>
                    <a:pt x="5284" y="272005"/>
                  </a:lnTo>
                  <a:lnTo>
                    <a:pt x="10397" y="280773"/>
                  </a:lnTo>
                  <a:lnTo>
                    <a:pt x="25436" y="293634"/>
                  </a:lnTo>
                  <a:lnTo>
                    <a:pt x="34360" y="295191"/>
                  </a:lnTo>
                  <a:lnTo>
                    <a:pt x="84217" y="280580"/>
                  </a:lnTo>
                  <a:lnTo>
                    <a:pt x="139612" y="248616"/>
                  </a:lnTo>
                  <a:lnTo>
                    <a:pt x="197470" y="199505"/>
                  </a:lnTo>
                  <a:lnTo>
                    <a:pt x="226958" y="157821"/>
                  </a:lnTo>
                  <a:lnTo>
                    <a:pt x="256589" y="98035"/>
                  </a:lnTo>
                  <a:lnTo>
                    <a:pt x="297946" y="39108"/>
                  </a:lnTo>
                  <a:lnTo>
                    <a:pt x="325949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37948" y="4506197"/>
              <a:ext cx="52643" cy="31586"/>
            </a:xfrm>
            <a:custGeom>
              <a:avLst/>
              <a:gdLst/>
              <a:ahLst/>
              <a:cxnLst/>
              <a:rect l="0" t="0" r="0" b="0"/>
              <a:pathLst>
                <a:path w="52643" h="31586">
                  <a:moveTo>
                    <a:pt x="52642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783023" y="5488113"/>
            <a:ext cx="5976895" cy="1050215"/>
            <a:chOff x="3783023" y="5488113"/>
            <a:chExt cx="5976895" cy="1050215"/>
          </a:xfrm>
        </p:grpSpPr>
        <p:sp>
          <p:nvSpPr>
            <p:cNvPr id="36" name="Freeform 35"/>
            <p:cNvSpPr/>
            <p:nvPr/>
          </p:nvSpPr>
          <p:spPr>
            <a:xfrm>
              <a:off x="3783023" y="5488113"/>
              <a:ext cx="5976895" cy="1050215"/>
            </a:xfrm>
            <a:custGeom>
              <a:avLst/>
              <a:gdLst/>
              <a:ahLst/>
              <a:cxnLst/>
              <a:rect l="0" t="0" r="0" b="0"/>
              <a:pathLst>
                <a:path w="5976895" h="1050215">
                  <a:moveTo>
                    <a:pt x="7236" y="449959"/>
                  </a:moveTo>
                  <a:lnTo>
                    <a:pt x="0" y="420063"/>
                  </a:lnTo>
                  <a:lnTo>
                    <a:pt x="23" y="365972"/>
                  </a:lnTo>
                  <a:lnTo>
                    <a:pt x="16686" y="303994"/>
                  </a:lnTo>
                  <a:lnTo>
                    <a:pt x="26644" y="275122"/>
                  </a:lnTo>
                  <a:lnTo>
                    <a:pt x="61632" y="218458"/>
                  </a:lnTo>
                  <a:lnTo>
                    <a:pt x="112751" y="155395"/>
                  </a:lnTo>
                  <a:lnTo>
                    <a:pt x="145344" y="117926"/>
                  </a:lnTo>
                  <a:lnTo>
                    <a:pt x="205823" y="75547"/>
                  </a:lnTo>
                  <a:lnTo>
                    <a:pt x="257509" y="48924"/>
                  </a:lnTo>
                  <a:lnTo>
                    <a:pt x="302359" y="43355"/>
                  </a:lnTo>
                  <a:lnTo>
                    <a:pt x="361272" y="49764"/>
                  </a:lnTo>
                  <a:lnTo>
                    <a:pt x="414991" y="72297"/>
                  </a:lnTo>
                  <a:lnTo>
                    <a:pt x="459397" y="104868"/>
                  </a:lnTo>
                  <a:lnTo>
                    <a:pt x="491379" y="140389"/>
                  </a:lnTo>
                  <a:lnTo>
                    <a:pt x="511904" y="191729"/>
                  </a:lnTo>
                  <a:lnTo>
                    <a:pt x="525395" y="251394"/>
                  </a:lnTo>
                  <a:lnTo>
                    <a:pt x="533106" y="298927"/>
                  </a:lnTo>
                  <a:lnTo>
                    <a:pt x="538094" y="351248"/>
                  </a:lnTo>
                  <a:lnTo>
                    <a:pt x="536411" y="405698"/>
                  </a:lnTo>
                  <a:lnTo>
                    <a:pt x="531764" y="464212"/>
                  </a:lnTo>
                  <a:lnTo>
                    <a:pt x="525798" y="526484"/>
                  </a:lnTo>
                  <a:lnTo>
                    <a:pt x="522570" y="559467"/>
                  </a:lnTo>
                  <a:lnTo>
                    <a:pt x="519248" y="593154"/>
                  </a:lnTo>
                  <a:lnTo>
                    <a:pt x="514693" y="626141"/>
                  </a:lnTo>
                  <a:lnTo>
                    <a:pt x="509318" y="658661"/>
                  </a:lnTo>
                  <a:lnTo>
                    <a:pt x="503394" y="690869"/>
                  </a:lnTo>
                  <a:lnTo>
                    <a:pt x="497105" y="722870"/>
                  </a:lnTo>
                  <a:lnTo>
                    <a:pt x="490573" y="754732"/>
                  </a:lnTo>
                  <a:lnTo>
                    <a:pt x="477076" y="815871"/>
                  </a:lnTo>
                  <a:lnTo>
                    <a:pt x="463278" y="870340"/>
                  </a:lnTo>
                  <a:lnTo>
                    <a:pt x="449347" y="918725"/>
                  </a:lnTo>
                  <a:lnTo>
                    <a:pt x="436526" y="962456"/>
                  </a:lnTo>
                  <a:lnTo>
                    <a:pt x="422732" y="1017621"/>
                  </a:lnTo>
                  <a:lnTo>
                    <a:pt x="414949" y="1045014"/>
                  </a:lnTo>
                  <a:lnTo>
                    <a:pt x="410066" y="1050214"/>
                  </a:lnTo>
                  <a:lnTo>
                    <a:pt x="404471" y="1050170"/>
                  </a:lnTo>
                  <a:lnTo>
                    <a:pt x="398401" y="1046633"/>
                  </a:lnTo>
                  <a:lnTo>
                    <a:pt x="388537" y="1030223"/>
                  </a:lnTo>
                  <a:lnTo>
                    <a:pt x="379527" y="994676"/>
                  </a:lnTo>
                  <a:lnTo>
                    <a:pt x="379977" y="954508"/>
                  </a:lnTo>
                  <a:lnTo>
                    <a:pt x="385020" y="893424"/>
                  </a:lnTo>
                  <a:lnTo>
                    <a:pt x="385894" y="842359"/>
                  </a:lnTo>
                  <a:lnTo>
                    <a:pt x="391742" y="790184"/>
                  </a:lnTo>
                  <a:lnTo>
                    <a:pt x="395294" y="732091"/>
                  </a:lnTo>
                  <a:lnTo>
                    <a:pt x="401936" y="676013"/>
                  </a:lnTo>
                  <a:lnTo>
                    <a:pt x="411313" y="622353"/>
                  </a:lnTo>
                  <a:lnTo>
                    <a:pt x="421500" y="569409"/>
                  </a:lnTo>
                  <a:lnTo>
                    <a:pt x="437517" y="511088"/>
                  </a:lnTo>
                  <a:lnTo>
                    <a:pt x="451491" y="454944"/>
                  </a:lnTo>
                  <a:lnTo>
                    <a:pt x="468630" y="401263"/>
                  </a:lnTo>
                  <a:lnTo>
                    <a:pt x="488526" y="348314"/>
                  </a:lnTo>
                  <a:lnTo>
                    <a:pt x="509239" y="295580"/>
                  </a:lnTo>
                  <a:lnTo>
                    <a:pt x="535783" y="242911"/>
                  </a:lnTo>
                  <a:lnTo>
                    <a:pt x="576194" y="181117"/>
                  </a:lnTo>
                  <a:lnTo>
                    <a:pt x="617971" y="123850"/>
                  </a:lnTo>
                  <a:lnTo>
                    <a:pt x="670542" y="62998"/>
                  </a:lnTo>
                  <a:lnTo>
                    <a:pt x="726468" y="16487"/>
                  </a:lnTo>
                  <a:lnTo>
                    <a:pt x="745695" y="6570"/>
                  </a:lnTo>
                  <a:lnTo>
                    <a:pt x="781839" y="0"/>
                  </a:lnTo>
                  <a:lnTo>
                    <a:pt x="805399" y="7822"/>
                  </a:lnTo>
                  <a:lnTo>
                    <a:pt x="816595" y="14822"/>
                  </a:lnTo>
                  <a:lnTo>
                    <a:pt x="832154" y="38196"/>
                  </a:lnTo>
                  <a:lnTo>
                    <a:pt x="851675" y="95272"/>
                  </a:lnTo>
                  <a:lnTo>
                    <a:pt x="858391" y="155116"/>
                  </a:lnTo>
                  <a:lnTo>
                    <a:pt x="859554" y="215459"/>
                  </a:lnTo>
                  <a:lnTo>
                    <a:pt x="859899" y="264534"/>
                  </a:lnTo>
                  <a:lnTo>
                    <a:pt x="863135" y="323038"/>
                  </a:lnTo>
                  <a:lnTo>
                    <a:pt x="874693" y="379655"/>
                  </a:lnTo>
                  <a:lnTo>
                    <a:pt x="884792" y="433028"/>
                  </a:lnTo>
                  <a:lnTo>
                    <a:pt x="895192" y="482117"/>
                  </a:lnTo>
                  <a:lnTo>
                    <a:pt x="911273" y="537476"/>
                  </a:lnTo>
                  <a:lnTo>
                    <a:pt x="930855" y="592744"/>
                  </a:lnTo>
                  <a:lnTo>
                    <a:pt x="965411" y="655416"/>
                  </a:lnTo>
                  <a:lnTo>
                    <a:pt x="989530" y="680071"/>
                  </a:lnTo>
                  <a:lnTo>
                    <a:pt x="1034710" y="709363"/>
                  </a:lnTo>
                  <a:lnTo>
                    <a:pt x="1074924" y="719452"/>
                  </a:lnTo>
                  <a:lnTo>
                    <a:pt x="1122064" y="716852"/>
                  </a:lnTo>
                  <a:lnTo>
                    <a:pt x="1173076" y="703084"/>
                  </a:lnTo>
                  <a:lnTo>
                    <a:pt x="1225235" y="678598"/>
                  </a:lnTo>
                  <a:lnTo>
                    <a:pt x="1286771" y="648336"/>
                  </a:lnTo>
                  <a:lnTo>
                    <a:pt x="1347965" y="604621"/>
                  </a:lnTo>
                  <a:lnTo>
                    <a:pt x="1409114" y="552762"/>
                  </a:lnTo>
                  <a:lnTo>
                    <a:pt x="1436462" y="519804"/>
                  </a:lnTo>
                  <a:lnTo>
                    <a:pt x="1461075" y="472334"/>
                  </a:lnTo>
                  <a:lnTo>
                    <a:pt x="1467846" y="434232"/>
                  </a:lnTo>
                  <a:lnTo>
                    <a:pt x="1464263" y="398896"/>
                  </a:lnTo>
                  <a:lnTo>
                    <a:pt x="1455749" y="380081"/>
                  </a:lnTo>
                  <a:lnTo>
                    <a:pt x="1450203" y="371788"/>
                  </a:lnTo>
                  <a:lnTo>
                    <a:pt x="1434682" y="359454"/>
                  </a:lnTo>
                  <a:lnTo>
                    <a:pt x="1425630" y="354528"/>
                  </a:lnTo>
                  <a:lnTo>
                    <a:pt x="1384944" y="347594"/>
                  </a:lnTo>
                  <a:lnTo>
                    <a:pt x="1362005" y="352211"/>
                  </a:lnTo>
                  <a:lnTo>
                    <a:pt x="1332817" y="371084"/>
                  </a:lnTo>
                  <a:lnTo>
                    <a:pt x="1313491" y="390337"/>
                  </a:lnTo>
                  <a:lnTo>
                    <a:pt x="1280312" y="448809"/>
                  </a:lnTo>
                  <a:lnTo>
                    <a:pt x="1260474" y="502450"/>
                  </a:lnTo>
                  <a:lnTo>
                    <a:pt x="1254432" y="527101"/>
                  </a:lnTo>
                  <a:lnTo>
                    <a:pt x="1251030" y="578101"/>
                  </a:lnTo>
                  <a:lnTo>
                    <a:pt x="1249881" y="638441"/>
                  </a:lnTo>
                  <a:lnTo>
                    <a:pt x="1255243" y="695421"/>
                  </a:lnTo>
                  <a:lnTo>
                    <a:pt x="1268738" y="743331"/>
                  </a:lnTo>
                  <a:lnTo>
                    <a:pt x="1304992" y="802801"/>
                  </a:lnTo>
                  <a:lnTo>
                    <a:pt x="1334642" y="832405"/>
                  </a:lnTo>
                  <a:lnTo>
                    <a:pt x="1390573" y="862200"/>
                  </a:lnTo>
                  <a:lnTo>
                    <a:pt x="1415199" y="872213"/>
                  </a:lnTo>
                  <a:lnTo>
                    <a:pt x="1437842" y="874324"/>
                  </a:lnTo>
                  <a:lnTo>
                    <a:pt x="1492153" y="866147"/>
                  </a:lnTo>
                  <a:lnTo>
                    <a:pt x="1542395" y="844861"/>
                  </a:lnTo>
                  <a:lnTo>
                    <a:pt x="1596775" y="811217"/>
                  </a:lnTo>
                  <a:lnTo>
                    <a:pt x="1660000" y="761122"/>
                  </a:lnTo>
                  <a:lnTo>
                    <a:pt x="1706677" y="702232"/>
                  </a:lnTo>
                  <a:lnTo>
                    <a:pt x="1756302" y="639436"/>
                  </a:lnTo>
                  <a:lnTo>
                    <a:pt x="1789779" y="576298"/>
                  </a:lnTo>
                  <a:lnTo>
                    <a:pt x="1810619" y="523658"/>
                  </a:lnTo>
                  <a:lnTo>
                    <a:pt x="1829954" y="474309"/>
                  </a:lnTo>
                  <a:lnTo>
                    <a:pt x="1830018" y="451423"/>
                  </a:lnTo>
                  <a:lnTo>
                    <a:pt x="1826058" y="446256"/>
                  </a:lnTo>
                  <a:lnTo>
                    <a:pt x="1819908" y="445151"/>
                  </a:lnTo>
                  <a:lnTo>
                    <a:pt x="1812299" y="446753"/>
                  </a:lnTo>
                  <a:lnTo>
                    <a:pt x="1797605" y="464132"/>
                  </a:lnTo>
                  <a:lnTo>
                    <a:pt x="1779298" y="506801"/>
                  </a:lnTo>
                  <a:lnTo>
                    <a:pt x="1769585" y="559608"/>
                  </a:lnTo>
                  <a:lnTo>
                    <a:pt x="1769826" y="619708"/>
                  </a:lnTo>
                  <a:lnTo>
                    <a:pt x="1780426" y="681969"/>
                  </a:lnTo>
                  <a:lnTo>
                    <a:pt x="1801504" y="738632"/>
                  </a:lnTo>
                  <a:lnTo>
                    <a:pt x="1821273" y="767771"/>
                  </a:lnTo>
                  <a:lnTo>
                    <a:pt x="1858711" y="796160"/>
                  </a:lnTo>
                  <a:lnTo>
                    <a:pt x="1885693" y="807767"/>
                  </a:lnTo>
                  <a:lnTo>
                    <a:pt x="1910163" y="810586"/>
                  </a:lnTo>
                  <a:lnTo>
                    <a:pt x="1933907" y="806770"/>
                  </a:lnTo>
                  <a:lnTo>
                    <a:pt x="1971242" y="791468"/>
                  </a:lnTo>
                  <a:lnTo>
                    <a:pt x="2013572" y="758476"/>
                  </a:lnTo>
                  <a:lnTo>
                    <a:pt x="2056687" y="701999"/>
                  </a:lnTo>
                  <a:lnTo>
                    <a:pt x="2088746" y="646797"/>
                  </a:lnTo>
                  <a:lnTo>
                    <a:pt x="2110183" y="585455"/>
                  </a:lnTo>
                  <a:lnTo>
                    <a:pt x="2131715" y="525120"/>
                  </a:lnTo>
                  <a:lnTo>
                    <a:pt x="2137660" y="497402"/>
                  </a:lnTo>
                  <a:lnTo>
                    <a:pt x="2136402" y="473385"/>
                  </a:lnTo>
                  <a:lnTo>
                    <a:pt x="2135599" y="471425"/>
                  </a:lnTo>
                  <a:lnTo>
                    <a:pt x="2135638" y="496614"/>
                  </a:lnTo>
                  <a:lnTo>
                    <a:pt x="2148659" y="557528"/>
                  </a:lnTo>
                  <a:lnTo>
                    <a:pt x="2166804" y="608564"/>
                  </a:lnTo>
                  <a:lnTo>
                    <a:pt x="2188307" y="667033"/>
                  </a:lnTo>
                  <a:lnTo>
                    <a:pt x="2207450" y="723171"/>
                  </a:lnTo>
                  <a:lnTo>
                    <a:pt x="2215773" y="743352"/>
                  </a:lnTo>
                  <a:lnTo>
                    <a:pt x="2246898" y="782715"/>
                  </a:lnTo>
                  <a:lnTo>
                    <a:pt x="2273121" y="804226"/>
                  </a:lnTo>
                  <a:lnTo>
                    <a:pt x="2299162" y="812132"/>
                  </a:lnTo>
                  <a:lnTo>
                    <a:pt x="2326724" y="813306"/>
                  </a:lnTo>
                  <a:lnTo>
                    <a:pt x="2346773" y="806029"/>
                  </a:lnTo>
                  <a:lnTo>
                    <a:pt x="2402338" y="750718"/>
                  </a:lnTo>
                  <a:lnTo>
                    <a:pt x="2430738" y="693709"/>
                  </a:lnTo>
                  <a:lnTo>
                    <a:pt x="2462972" y="638512"/>
                  </a:lnTo>
                  <a:lnTo>
                    <a:pt x="2489949" y="577793"/>
                  </a:lnTo>
                  <a:lnTo>
                    <a:pt x="2515410" y="515522"/>
                  </a:lnTo>
                  <a:lnTo>
                    <a:pt x="2547258" y="453567"/>
                  </a:lnTo>
                  <a:lnTo>
                    <a:pt x="2567918" y="411677"/>
                  </a:lnTo>
                  <a:lnTo>
                    <a:pt x="2607973" y="354615"/>
                  </a:lnTo>
                  <a:lnTo>
                    <a:pt x="2632010" y="326563"/>
                  </a:lnTo>
                  <a:lnTo>
                    <a:pt x="2641479" y="318562"/>
                  </a:lnTo>
                  <a:lnTo>
                    <a:pt x="2651301" y="316738"/>
                  </a:lnTo>
                  <a:lnTo>
                    <a:pt x="2661359" y="319031"/>
                  </a:lnTo>
                  <a:lnTo>
                    <a:pt x="2671574" y="324069"/>
                  </a:lnTo>
                  <a:lnTo>
                    <a:pt x="2689162" y="342146"/>
                  </a:lnTo>
                  <a:lnTo>
                    <a:pt x="2703608" y="366947"/>
                  </a:lnTo>
                  <a:lnTo>
                    <a:pt x="2718318" y="414965"/>
                  </a:lnTo>
                  <a:lnTo>
                    <a:pt x="2730086" y="469616"/>
                  </a:lnTo>
                  <a:lnTo>
                    <a:pt x="2747662" y="524422"/>
                  </a:lnTo>
                  <a:lnTo>
                    <a:pt x="2781307" y="585544"/>
                  </a:lnTo>
                  <a:lnTo>
                    <a:pt x="2799544" y="607315"/>
                  </a:lnTo>
                  <a:lnTo>
                    <a:pt x="2822468" y="622451"/>
                  </a:lnTo>
                  <a:lnTo>
                    <a:pt x="2875311" y="641700"/>
                  </a:lnTo>
                  <a:lnTo>
                    <a:pt x="2902934" y="640072"/>
                  </a:lnTo>
                  <a:lnTo>
                    <a:pt x="2928470" y="631550"/>
                  </a:lnTo>
                  <a:lnTo>
                    <a:pt x="2970166" y="600776"/>
                  </a:lnTo>
                  <a:lnTo>
                    <a:pt x="3022769" y="544742"/>
                  </a:lnTo>
                  <a:lnTo>
                    <a:pt x="3069295" y="482934"/>
                  </a:lnTo>
                  <a:lnTo>
                    <a:pt x="3098660" y="429085"/>
                  </a:lnTo>
                  <a:lnTo>
                    <a:pt x="3131094" y="376284"/>
                  </a:lnTo>
                  <a:lnTo>
                    <a:pt x="3168958" y="315287"/>
                  </a:lnTo>
                  <a:lnTo>
                    <a:pt x="3225016" y="254172"/>
                  </a:lnTo>
                  <a:lnTo>
                    <a:pt x="3254607" y="226668"/>
                  </a:lnTo>
                  <a:lnTo>
                    <a:pt x="3273112" y="216968"/>
                  </a:lnTo>
                  <a:lnTo>
                    <a:pt x="3308850" y="210519"/>
                  </a:lnTo>
                  <a:lnTo>
                    <a:pt x="3332315" y="218370"/>
                  </a:lnTo>
                  <a:lnTo>
                    <a:pt x="3343485" y="225376"/>
                  </a:lnTo>
                  <a:lnTo>
                    <a:pt x="3362136" y="248759"/>
                  </a:lnTo>
                  <a:lnTo>
                    <a:pt x="3387585" y="300252"/>
                  </a:lnTo>
                  <a:lnTo>
                    <a:pt x="3402706" y="352624"/>
                  </a:lnTo>
                  <a:lnTo>
                    <a:pt x="3410027" y="411148"/>
                  </a:lnTo>
                  <a:lnTo>
                    <a:pt x="3415967" y="461466"/>
                  </a:lnTo>
                  <a:lnTo>
                    <a:pt x="3417728" y="513421"/>
                  </a:lnTo>
                  <a:lnTo>
                    <a:pt x="3418249" y="565859"/>
                  </a:lnTo>
                  <a:lnTo>
                    <a:pt x="3418404" y="615322"/>
                  </a:lnTo>
                  <a:lnTo>
                    <a:pt x="3421569" y="662732"/>
                  </a:lnTo>
                  <a:lnTo>
                    <a:pt x="3433119" y="719976"/>
                  </a:lnTo>
                  <a:lnTo>
                    <a:pt x="3437595" y="725897"/>
                  </a:lnTo>
                  <a:lnTo>
                    <a:pt x="3442918" y="727504"/>
                  </a:lnTo>
                  <a:lnTo>
                    <a:pt x="3448806" y="726236"/>
                  </a:lnTo>
                  <a:lnTo>
                    <a:pt x="3453901" y="721881"/>
                  </a:lnTo>
                  <a:lnTo>
                    <a:pt x="3466662" y="698985"/>
                  </a:lnTo>
                  <a:lnTo>
                    <a:pt x="3489747" y="639151"/>
                  </a:lnTo>
                  <a:lnTo>
                    <a:pt x="3520850" y="581198"/>
                  </a:lnTo>
                  <a:lnTo>
                    <a:pt x="3548440" y="526749"/>
                  </a:lnTo>
                  <a:lnTo>
                    <a:pt x="3579540" y="474053"/>
                  </a:lnTo>
                  <a:lnTo>
                    <a:pt x="3629453" y="418773"/>
                  </a:lnTo>
                  <a:lnTo>
                    <a:pt x="3692247" y="357578"/>
                  </a:lnTo>
                  <a:lnTo>
                    <a:pt x="3755385" y="320716"/>
                  </a:lnTo>
                  <a:lnTo>
                    <a:pt x="3803735" y="303374"/>
                  </a:lnTo>
                  <a:lnTo>
                    <a:pt x="3819202" y="299593"/>
                  </a:lnTo>
                  <a:lnTo>
                    <a:pt x="3848867" y="301631"/>
                  </a:lnTo>
                  <a:lnTo>
                    <a:pt x="3877649" y="312676"/>
                  </a:lnTo>
                  <a:lnTo>
                    <a:pt x="3906038" y="333182"/>
                  </a:lnTo>
                  <a:lnTo>
                    <a:pt x="3937151" y="376624"/>
                  </a:lnTo>
                  <a:lnTo>
                    <a:pt x="3955598" y="415362"/>
                  </a:lnTo>
                  <a:lnTo>
                    <a:pt x="3962883" y="465835"/>
                  </a:lnTo>
                  <a:lnTo>
                    <a:pt x="3959453" y="525243"/>
                  </a:lnTo>
                  <a:lnTo>
                    <a:pt x="3956616" y="576121"/>
                  </a:lnTo>
                  <a:lnTo>
                    <a:pt x="3947253" y="629168"/>
                  </a:lnTo>
                  <a:lnTo>
                    <a:pt x="3937258" y="690426"/>
                  </a:lnTo>
                  <a:lnTo>
                    <a:pt x="3936821" y="710081"/>
                  </a:lnTo>
                  <a:lnTo>
                    <a:pt x="3938342" y="708772"/>
                  </a:lnTo>
                  <a:lnTo>
                    <a:pt x="3941982" y="694839"/>
                  </a:lnTo>
                  <a:lnTo>
                    <a:pt x="3950100" y="640062"/>
                  </a:lnTo>
                  <a:lnTo>
                    <a:pt x="3962777" y="592795"/>
                  </a:lnTo>
                  <a:lnTo>
                    <a:pt x="3973069" y="536865"/>
                  </a:lnTo>
                  <a:lnTo>
                    <a:pt x="3987028" y="484153"/>
                  </a:lnTo>
                  <a:lnTo>
                    <a:pt x="4005727" y="422010"/>
                  </a:lnTo>
                  <a:lnTo>
                    <a:pt x="4036757" y="366210"/>
                  </a:lnTo>
                  <a:lnTo>
                    <a:pt x="4074436" y="306913"/>
                  </a:lnTo>
                  <a:lnTo>
                    <a:pt x="4093716" y="279928"/>
                  </a:lnTo>
                  <a:lnTo>
                    <a:pt x="4149523" y="235896"/>
                  </a:lnTo>
                  <a:lnTo>
                    <a:pt x="4207093" y="206377"/>
                  </a:lnTo>
                  <a:lnTo>
                    <a:pt x="4244980" y="199972"/>
                  </a:lnTo>
                  <a:lnTo>
                    <a:pt x="4285843" y="209253"/>
                  </a:lnTo>
                  <a:lnTo>
                    <a:pt x="4310507" y="226775"/>
                  </a:lnTo>
                  <a:lnTo>
                    <a:pt x="4331996" y="251331"/>
                  </a:lnTo>
                  <a:lnTo>
                    <a:pt x="4361737" y="308515"/>
                  </a:lnTo>
                  <a:lnTo>
                    <a:pt x="4383015" y="365129"/>
                  </a:lnTo>
                  <a:lnTo>
                    <a:pt x="4401054" y="418295"/>
                  </a:lnTo>
                  <a:lnTo>
                    <a:pt x="4411635" y="466703"/>
                  </a:lnTo>
                  <a:lnTo>
                    <a:pt x="4426861" y="521897"/>
                  </a:lnTo>
                  <a:lnTo>
                    <a:pt x="4445797" y="560441"/>
                  </a:lnTo>
                  <a:lnTo>
                    <a:pt x="4463486" y="579391"/>
                  </a:lnTo>
                  <a:lnTo>
                    <a:pt x="4498763" y="597624"/>
                  </a:lnTo>
                  <a:lnTo>
                    <a:pt x="4544441" y="604846"/>
                  </a:lnTo>
                  <a:lnTo>
                    <a:pt x="4596637" y="598881"/>
                  </a:lnTo>
                  <a:lnTo>
                    <a:pt x="4659079" y="583059"/>
                  </a:lnTo>
                  <a:lnTo>
                    <a:pt x="4717071" y="569231"/>
                  </a:lnTo>
                  <a:lnTo>
                    <a:pt x="4767867" y="552115"/>
                  </a:lnTo>
                  <a:lnTo>
                    <a:pt x="4822615" y="526550"/>
                  </a:lnTo>
                  <a:lnTo>
                    <a:pt x="4853307" y="505928"/>
                  </a:lnTo>
                  <a:lnTo>
                    <a:pt x="4905089" y="446245"/>
                  </a:lnTo>
                  <a:lnTo>
                    <a:pt x="4914839" y="427251"/>
                  </a:lnTo>
                  <a:lnTo>
                    <a:pt x="4913229" y="419613"/>
                  </a:lnTo>
                  <a:lnTo>
                    <a:pt x="4907475" y="413351"/>
                  </a:lnTo>
                  <a:lnTo>
                    <a:pt x="4898961" y="408006"/>
                  </a:lnTo>
                  <a:lnTo>
                    <a:pt x="4890944" y="407953"/>
                  </a:lnTo>
                  <a:lnTo>
                    <a:pt x="4883260" y="411426"/>
                  </a:lnTo>
                  <a:lnTo>
                    <a:pt x="4833709" y="451817"/>
                  </a:lnTo>
                  <a:lnTo>
                    <a:pt x="4793810" y="508398"/>
                  </a:lnTo>
                  <a:lnTo>
                    <a:pt x="4769161" y="568304"/>
                  </a:lnTo>
                  <a:lnTo>
                    <a:pt x="4758269" y="630874"/>
                  </a:lnTo>
                  <a:lnTo>
                    <a:pt x="4761971" y="668510"/>
                  </a:lnTo>
                  <a:lnTo>
                    <a:pt x="4769203" y="676378"/>
                  </a:lnTo>
                  <a:lnTo>
                    <a:pt x="4827845" y="695632"/>
                  </a:lnTo>
                  <a:lnTo>
                    <a:pt x="4849704" y="696407"/>
                  </a:lnTo>
                  <a:lnTo>
                    <a:pt x="4871116" y="691683"/>
                  </a:lnTo>
                  <a:lnTo>
                    <a:pt x="4929596" y="663058"/>
                  </a:lnTo>
                  <a:lnTo>
                    <a:pt x="4986559" y="617362"/>
                  </a:lnTo>
                  <a:lnTo>
                    <a:pt x="5038602" y="557229"/>
                  </a:lnTo>
                  <a:lnTo>
                    <a:pt x="5077835" y="499541"/>
                  </a:lnTo>
                  <a:lnTo>
                    <a:pt x="5113475" y="441223"/>
                  </a:lnTo>
                  <a:lnTo>
                    <a:pt x="5149811" y="389364"/>
                  </a:lnTo>
                  <a:lnTo>
                    <a:pt x="5168274" y="377015"/>
                  </a:lnTo>
                  <a:lnTo>
                    <a:pt x="5175772" y="377933"/>
                  </a:lnTo>
                  <a:lnTo>
                    <a:pt x="5181939" y="383224"/>
                  </a:lnTo>
                  <a:lnTo>
                    <a:pt x="5187221" y="391431"/>
                  </a:lnTo>
                  <a:lnTo>
                    <a:pt x="5196869" y="445460"/>
                  </a:lnTo>
                  <a:lnTo>
                    <a:pt x="5205707" y="502406"/>
                  </a:lnTo>
                  <a:lnTo>
                    <a:pt x="5213388" y="553126"/>
                  </a:lnTo>
                  <a:lnTo>
                    <a:pt x="5226170" y="612581"/>
                  </a:lnTo>
                  <a:lnTo>
                    <a:pt x="5243080" y="667479"/>
                  </a:lnTo>
                  <a:lnTo>
                    <a:pt x="5268603" y="706876"/>
                  </a:lnTo>
                  <a:lnTo>
                    <a:pt x="5277752" y="711314"/>
                  </a:lnTo>
                  <a:lnTo>
                    <a:pt x="5300396" y="713126"/>
                  </a:lnTo>
                  <a:lnTo>
                    <a:pt x="5339453" y="701980"/>
                  </a:lnTo>
                  <a:lnTo>
                    <a:pt x="5393952" y="670508"/>
                  </a:lnTo>
                  <a:lnTo>
                    <a:pt x="5454172" y="620562"/>
                  </a:lnTo>
                  <a:lnTo>
                    <a:pt x="5507352" y="590763"/>
                  </a:lnTo>
                  <a:lnTo>
                    <a:pt x="5538141" y="585848"/>
                  </a:lnTo>
                  <a:lnTo>
                    <a:pt x="5568983" y="588733"/>
                  </a:lnTo>
                  <a:lnTo>
                    <a:pt x="5594389" y="597814"/>
                  </a:lnTo>
                  <a:lnTo>
                    <a:pt x="5614259" y="619008"/>
                  </a:lnTo>
                  <a:lnTo>
                    <a:pt x="5645000" y="680278"/>
                  </a:lnTo>
                  <a:lnTo>
                    <a:pt x="5660644" y="732801"/>
                  </a:lnTo>
                  <a:lnTo>
                    <a:pt x="5668331" y="783329"/>
                  </a:lnTo>
                  <a:lnTo>
                    <a:pt x="5670609" y="834175"/>
                  </a:lnTo>
                  <a:lnTo>
                    <a:pt x="5668164" y="887455"/>
                  </a:lnTo>
                  <a:lnTo>
                    <a:pt x="5665789" y="903060"/>
                  </a:lnTo>
                  <a:lnTo>
                    <a:pt x="5666545" y="908784"/>
                  </a:lnTo>
                  <a:lnTo>
                    <a:pt x="5669389" y="907921"/>
                  </a:lnTo>
                  <a:lnTo>
                    <a:pt x="5677618" y="895653"/>
                  </a:lnTo>
                  <a:lnTo>
                    <a:pt x="5707964" y="838896"/>
                  </a:lnTo>
                  <a:lnTo>
                    <a:pt x="5741928" y="781200"/>
                  </a:lnTo>
                  <a:lnTo>
                    <a:pt x="5771038" y="736358"/>
                  </a:lnTo>
                  <a:lnTo>
                    <a:pt x="5828846" y="673583"/>
                  </a:lnTo>
                  <a:lnTo>
                    <a:pt x="5845585" y="658142"/>
                  </a:lnTo>
                  <a:lnTo>
                    <a:pt x="5868621" y="643480"/>
                  </a:lnTo>
                  <a:lnTo>
                    <a:pt x="5907899" y="633251"/>
                  </a:lnTo>
                  <a:lnTo>
                    <a:pt x="5929072" y="637097"/>
                  </a:lnTo>
                  <a:lnTo>
                    <a:pt x="5937994" y="641398"/>
                  </a:lnTo>
                  <a:lnTo>
                    <a:pt x="5954146" y="658655"/>
                  </a:lnTo>
                  <a:lnTo>
                    <a:pt x="5961728" y="669809"/>
                  </a:lnTo>
                  <a:lnTo>
                    <a:pt x="5972400" y="719041"/>
                  </a:lnTo>
                  <a:lnTo>
                    <a:pt x="5976006" y="777069"/>
                  </a:lnTo>
                  <a:lnTo>
                    <a:pt x="5976894" y="79740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75482" y="5929345"/>
              <a:ext cx="242156" cy="82428"/>
            </a:xfrm>
            <a:custGeom>
              <a:avLst/>
              <a:gdLst/>
              <a:ahLst/>
              <a:cxnLst/>
              <a:rect l="0" t="0" r="0" b="0"/>
              <a:pathLst>
                <a:path w="242156" h="82428">
                  <a:moveTo>
                    <a:pt x="0" y="82427"/>
                  </a:moveTo>
                  <a:lnTo>
                    <a:pt x="17980" y="58380"/>
                  </a:lnTo>
                  <a:lnTo>
                    <a:pt x="64152" y="22834"/>
                  </a:lnTo>
                  <a:lnTo>
                    <a:pt x="100636" y="7318"/>
                  </a:lnTo>
                  <a:lnTo>
                    <a:pt x="162121" y="0"/>
                  </a:lnTo>
                  <a:lnTo>
                    <a:pt x="214301" y="1674"/>
                  </a:lnTo>
                  <a:lnTo>
                    <a:pt x="242155" y="872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433278" y="1117929"/>
            <a:ext cx="4323254" cy="1316063"/>
            <a:chOff x="2433278" y="1117929"/>
            <a:chExt cx="4323254" cy="1316063"/>
          </a:xfrm>
        </p:grpSpPr>
        <p:sp>
          <p:nvSpPr>
            <p:cNvPr id="2" name="Freeform 1"/>
            <p:cNvSpPr/>
            <p:nvPr/>
          </p:nvSpPr>
          <p:spPr>
            <a:xfrm>
              <a:off x="3103143" y="1117929"/>
              <a:ext cx="52643" cy="42115"/>
            </a:xfrm>
            <a:custGeom>
              <a:avLst/>
              <a:gdLst/>
              <a:ahLst/>
              <a:cxnLst/>
              <a:rect l="0" t="0" r="0" b="0"/>
              <a:pathLst>
                <a:path w="52643" h="42115">
                  <a:moveTo>
                    <a:pt x="52642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33278" y="1370613"/>
              <a:ext cx="943644" cy="444348"/>
            </a:xfrm>
            <a:custGeom>
              <a:avLst/>
              <a:gdLst/>
              <a:ahLst/>
              <a:cxnLst/>
              <a:rect l="0" t="0" r="0" b="0"/>
              <a:pathLst>
                <a:path w="943644" h="444348">
                  <a:moveTo>
                    <a:pt x="427709" y="0"/>
                  </a:moveTo>
                  <a:lnTo>
                    <a:pt x="378779" y="37477"/>
                  </a:lnTo>
                  <a:lnTo>
                    <a:pt x="330933" y="75445"/>
                  </a:lnTo>
                  <a:lnTo>
                    <a:pt x="279712" y="119450"/>
                  </a:lnTo>
                  <a:lnTo>
                    <a:pt x="227491" y="169533"/>
                  </a:lnTo>
                  <a:lnTo>
                    <a:pt x="178092" y="218298"/>
                  </a:lnTo>
                  <a:lnTo>
                    <a:pt x="133820" y="265502"/>
                  </a:lnTo>
                  <a:lnTo>
                    <a:pt x="82528" y="328265"/>
                  </a:lnTo>
                  <a:lnTo>
                    <a:pt x="31044" y="385296"/>
                  </a:lnTo>
                  <a:lnTo>
                    <a:pt x="225" y="422378"/>
                  </a:lnTo>
                  <a:lnTo>
                    <a:pt x="0" y="430154"/>
                  </a:lnTo>
                  <a:lnTo>
                    <a:pt x="4530" y="436508"/>
                  </a:lnTo>
                  <a:lnTo>
                    <a:pt x="12228" y="441913"/>
                  </a:lnTo>
                  <a:lnTo>
                    <a:pt x="20871" y="444347"/>
                  </a:lnTo>
                  <a:lnTo>
                    <a:pt x="50971" y="442184"/>
                  </a:lnTo>
                  <a:lnTo>
                    <a:pt x="105591" y="430972"/>
                  </a:lnTo>
                  <a:lnTo>
                    <a:pt x="155232" y="420933"/>
                  </a:lnTo>
                  <a:lnTo>
                    <a:pt x="213224" y="407430"/>
                  </a:lnTo>
                  <a:lnTo>
                    <a:pt x="258683" y="396329"/>
                  </a:lnTo>
                  <a:lnTo>
                    <a:pt x="306183" y="387496"/>
                  </a:lnTo>
                  <a:lnTo>
                    <a:pt x="354590" y="379671"/>
                  </a:lnTo>
                  <a:lnTo>
                    <a:pt x="403401" y="372293"/>
                  </a:lnTo>
                  <a:lnTo>
                    <a:pt x="452391" y="365115"/>
                  </a:lnTo>
                  <a:lnTo>
                    <a:pt x="501460" y="361145"/>
                  </a:lnTo>
                  <a:lnTo>
                    <a:pt x="550565" y="358210"/>
                  </a:lnTo>
                  <a:lnTo>
                    <a:pt x="599685" y="353006"/>
                  </a:lnTo>
                  <a:lnTo>
                    <a:pt x="645693" y="349914"/>
                  </a:lnTo>
                  <a:lnTo>
                    <a:pt x="689537" y="348540"/>
                  </a:lnTo>
                  <a:lnTo>
                    <a:pt x="752513" y="347766"/>
                  </a:lnTo>
                  <a:lnTo>
                    <a:pt x="807567" y="348706"/>
                  </a:lnTo>
                  <a:lnTo>
                    <a:pt x="868684" y="355792"/>
                  </a:lnTo>
                  <a:lnTo>
                    <a:pt x="931406" y="363128"/>
                  </a:lnTo>
                  <a:lnTo>
                    <a:pt x="940152" y="367257"/>
                  </a:lnTo>
                  <a:lnTo>
                    <a:pt x="943643" y="372350"/>
                  </a:lnTo>
                  <a:lnTo>
                    <a:pt x="943606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83719" y="1117929"/>
              <a:ext cx="72067" cy="1200249"/>
            </a:xfrm>
            <a:custGeom>
              <a:avLst/>
              <a:gdLst/>
              <a:ahLst/>
              <a:cxnLst/>
              <a:rect l="0" t="0" r="0" b="0"/>
              <a:pathLst>
                <a:path w="72067" h="1200249">
                  <a:moveTo>
                    <a:pt x="72066" y="0"/>
                  </a:moveTo>
                  <a:lnTo>
                    <a:pt x="57412" y="55141"/>
                  </a:lnTo>
                  <a:lnTo>
                    <a:pt x="52274" y="112104"/>
                  </a:lnTo>
                  <a:lnTo>
                    <a:pt x="51260" y="168416"/>
                  </a:lnTo>
                  <a:lnTo>
                    <a:pt x="45470" y="230189"/>
                  </a:lnTo>
                  <a:lnTo>
                    <a:pt x="41959" y="286963"/>
                  </a:lnTo>
                  <a:lnTo>
                    <a:pt x="40919" y="348238"/>
                  </a:lnTo>
                  <a:lnTo>
                    <a:pt x="35022" y="410848"/>
                  </a:lnTo>
                  <a:lnTo>
                    <a:pt x="32205" y="455950"/>
                  </a:lnTo>
                  <a:lnTo>
                    <a:pt x="29784" y="503291"/>
                  </a:lnTo>
                  <a:lnTo>
                    <a:pt x="24808" y="551628"/>
                  </a:lnTo>
                  <a:lnTo>
                    <a:pt x="18697" y="600407"/>
                  </a:lnTo>
                  <a:lnTo>
                    <a:pt x="13252" y="649383"/>
                  </a:lnTo>
                  <a:lnTo>
                    <a:pt x="10831" y="698446"/>
                  </a:lnTo>
                  <a:lnTo>
                    <a:pt x="6636" y="744428"/>
                  </a:lnTo>
                  <a:lnTo>
                    <a:pt x="2042" y="789431"/>
                  </a:lnTo>
                  <a:lnTo>
                    <a:pt x="0" y="836729"/>
                  </a:lnTo>
                  <a:lnTo>
                    <a:pt x="10029" y="898216"/>
                  </a:lnTo>
                  <a:lnTo>
                    <a:pt x="16640" y="959069"/>
                  </a:lnTo>
                  <a:lnTo>
                    <a:pt x="18599" y="1015964"/>
                  </a:lnTo>
                  <a:lnTo>
                    <a:pt x="20430" y="1078015"/>
                  </a:lnTo>
                  <a:lnTo>
                    <a:pt x="30845" y="1131520"/>
                  </a:lnTo>
                  <a:lnTo>
                    <a:pt x="45277" y="1193451"/>
                  </a:lnTo>
                  <a:lnTo>
                    <a:pt x="44849" y="1196886"/>
                  </a:lnTo>
                  <a:lnTo>
                    <a:pt x="40481" y="12002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87288" y="1138986"/>
              <a:ext cx="389555" cy="305327"/>
            </a:xfrm>
            <a:custGeom>
              <a:avLst/>
              <a:gdLst/>
              <a:ahLst/>
              <a:cxnLst/>
              <a:rect l="0" t="0" r="0" b="0"/>
              <a:pathLst>
                <a:path w="389555" h="305327">
                  <a:moveTo>
                    <a:pt x="0" y="305326"/>
                  </a:moveTo>
                  <a:lnTo>
                    <a:pt x="43152" y="245385"/>
                  </a:lnTo>
                  <a:lnTo>
                    <a:pt x="97732" y="189907"/>
                  </a:lnTo>
                  <a:lnTo>
                    <a:pt x="158189" y="147433"/>
                  </a:lnTo>
                  <a:lnTo>
                    <a:pt x="221121" y="102168"/>
                  </a:lnTo>
                  <a:lnTo>
                    <a:pt x="268806" y="68144"/>
                  </a:lnTo>
                  <a:lnTo>
                    <a:pt x="325734" y="40111"/>
                  </a:lnTo>
                  <a:lnTo>
                    <a:pt x="380139" y="6063"/>
                  </a:lnTo>
                  <a:lnTo>
                    <a:pt x="3895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27289" y="1172035"/>
              <a:ext cx="449720" cy="1219843"/>
            </a:xfrm>
            <a:custGeom>
              <a:avLst/>
              <a:gdLst/>
              <a:ahLst/>
              <a:cxnLst/>
              <a:rect l="0" t="0" r="0" b="0"/>
              <a:pathLst>
                <a:path w="449720" h="1219843">
                  <a:moveTo>
                    <a:pt x="449719" y="9065"/>
                  </a:moveTo>
                  <a:lnTo>
                    <a:pt x="391102" y="0"/>
                  </a:lnTo>
                  <a:lnTo>
                    <a:pt x="339544" y="4559"/>
                  </a:lnTo>
                  <a:lnTo>
                    <a:pt x="284456" y="17750"/>
                  </a:lnTo>
                  <a:lnTo>
                    <a:pt x="223451" y="48351"/>
                  </a:lnTo>
                  <a:lnTo>
                    <a:pt x="168631" y="85455"/>
                  </a:lnTo>
                  <a:lnTo>
                    <a:pt x="115862" y="136631"/>
                  </a:lnTo>
                  <a:lnTo>
                    <a:pt x="71296" y="191800"/>
                  </a:lnTo>
                  <a:lnTo>
                    <a:pt x="44876" y="239333"/>
                  </a:lnTo>
                  <a:lnTo>
                    <a:pt x="22230" y="290462"/>
                  </a:lnTo>
                  <a:lnTo>
                    <a:pt x="3192" y="352905"/>
                  </a:lnTo>
                  <a:lnTo>
                    <a:pt x="0" y="405481"/>
                  </a:lnTo>
                  <a:lnTo>
                    <a:pt x="8282" y="468373"/>
                  </a:lnTo>
                  <a:lnTo>
                    <a:pt x="31924" y="515863"/>
                  </a:lnTo>
                  <a:lnTo>
                    <a:pt x="51122" y="536905"/>
                  </a:lnTo>
                  <a:lnTo>
                    <a:pt x="62326" y="542282"/>
                  </a:lnTo>
                  <a:lnTo>
                    <a:pt x="87251" y="545137"/>
                  </a:lnTo>
                  <a:lnTo>
                    <a:pt x="110807" y="539388"/>
                  </a:lnTo>
                  <a:lnTo>
                    <a:pt x="131805" y="527863"/>
                  </a:lnTo>
                  <a:lnTo>
                    <a:pt x="186234" y="470479"/>
                  </a:lnTo>
                  <a:lnTo>
                    <a:pt x="220465" y="415500"/>
                  </a:lnTo>
                  <a:lnTo>
                    <a:pt x="247262" y="365796"/>
                  </a:lnTo>
                  <a:lnTo>
                    <a:pt x="273138" y="314024"/>
                  </a:lnTo>
                  <a:lnTo>
                    <a:pt x="299913" y="261640"/>
                  </a:lnTo>
                  <a:lnTo>
                    <a:pt x="322664" y="209074"/>
                  </a:lnTo>
                  <a:lnTo>
                    <a:pt x="341104" y="159574"/>
                  </a:lnTo>
                  <a:lnTo>
                    <a:pt x="363403" y="106515"/>
                  </a:lnTo>
                  <a:lnTo>
                    <a:pt x="395156" y="46476"/>
                  </a:lnTo>
                  <a:lnTo>
                    <a:pt x="399305" y="45704"/>
                  </a:lnTo>
                  <a:lnTo>
                    <a:pt x="402071" y="49868"/>
                  </a:lnTo>
                  <a:lnTo>
                    <a:pt x="403916" y="57324"/>
                  </a:lnTo>
                  <a:lnTo>
                    <a:pt x="395666" y="110870"/>
                  </a:lnTo>
                  <a:lnTo>
                    <a:pt x="386131" y="158552"/>
                  </a:lnTo>
                  <a:lnTo>
                    <a:pt x="372776" y="212845"/>
                  </a:lnTo>
                  <a:lnTo>
                    <a:pt x="361710" y="254051"/>
                  </a:lnTo>
                  <a:lnTo>
                    <a:pt x="352892" y="299662"/>
                  </a:lnTo>
                  <a:lnTo>
                    <a:pt x="345073" y="347229"/>
                  </a:lnTo>
                  <a:lnTo>
                    <a:pt x="336530" y="395666"/>
                  </a:lnTo>
                  <a:lnTo>
                    <a:pt x="324934" y="444490"/>
                  </a:lnTo>
                  <a:lnTo>
                    <a:pt x="318220" y="493486"/>
                  </a:lnTo>
                  <a:lnTo>
                    <a:pt x="314066" y="544897"/>
                  </a:lnTo>
                  <a:lnTo>
                    <a:pt x="308321" y="602842"/>
                  </a:lnTo>
                  <a:lnTo>
                    <a:pt x="301867" y="657451"/>
                  </a:lnTo>
                  <a:lnTo>
                    <a:pt x="296269" y="710187"/>
                  </a:lnTo>
                  <a:lnTo>
                    <a:pt x="293781" y="764821"/>
                  </a:lnTo>
                  <a:lnTo>
                    <a:pt x="298915" y="820299"/>
                  </a:lnTo>
                  <a:lnTo>
                    <a:pt x="305486" y="873811"/>
                  </a:lnTo>
                  <a:lnTo>
                    <a:pt x="304507" y="920991"/>
                  </a:lnTo>
                  <a:lnTo>
                    <a:pt x="300172" y="968476"/>
                  </a:lnTo>
                  <a:lnTo>
                    <a:pt x="294346" y="1014537"/>
                  </a:lnTo>
                  <a:lnTo>
                    <a:pt x="284490" y="1073353"/>
                  </a:lnTo>
                  <a:lnTo>
                    <a:pt x="274161" y="1127825"/>
                  </a:lnTo>
                  <a:lnTo>
                    <a:pt x="263309" y="1189274"/>
                  </a:lnTo>
                  <a:lnTo>
                    <a:pt x="260206" y="1219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78457" y="1248962"/>
              <a:ext cx="607688" cy="1132925"/>
            </a:xfrm>
            <a:custGeom>
              <a:avLst/>
              <a:gdLst/>
              <a:ahLst/>
              <a:cxnLst/>
              <a:rect l="0" t="0" r="0" b="0"/>
              <a:pathLst>
                <a:path w="607688" h="1132925">
                  <a:moveTo>
                    <a:pt x="514447" y="184821"/>
                  </a:moveTo>
                  <a:lnTo>
                    <a:pt x="522781" y="135891"/>
                  </a:lnTo>
                  <a:lnTo>
                    <a:pt x="521206" y="94285"/>
                  </a:lnTo>
                  <a:lnTo>
                    <a:pt x="504605" y="43195"/>
                  </a:lnTo>
                  <a:lnTo>
                    <a:pt x="479946" y="13137"/>
                  </a:lnTo>
                  <a:lnTo>
                    <a:pt x="454270" y="3232"/>
                  </a:lnTo>
                  <a:lnTo>
                    <a:pt x="425701" y="0"/>
                  </a:lnTo>
                  <a:lnTo>
                    <a:pt x="388716" y="5927"/>
                  </a:lnTo>
                  <a:lnTo>
                    <a:pt x="326632" y="34849"/>
                  </a:lnTo>
                  <a:lnTo>
                    <a:pt x="274750" y="80155"/>
                  </a:lnTo>
                  <a:lnTo>
                    <a:pt x="234546" y="127423"/>
                  </a:lnTo>
                  <a:lnTo>
                    <a:pt x="198717" y="180813"/>
                  </a:lnTo>
                  <a:lnTo>
                    <a:pt x="172521" y="224374"/>
                  </a:lnTo>
                  <a:lnTo>
                    <a:pt x="148401" y="271031"/>
                  </a:lnTo>
                  <a:lnTo>
                    <a:pt x="125983" y="321403"/>
                  </a:lnTo>
                  <a:lnTo>
                    <a:pt x="104320" y="378885"/>
                  </a:lnTo>
                  <a:lnTo>
                    <a:pt x="82995" y="439528"/>
                  </a:lnTo>
                  <a:lnTo>
                    <a:pt x="61818" y="501575"/>
                  </a:lnTo>
                  <a:lnTo>
                    <a:pt x="40707" y="564247"/>
                  </a:lnTo>
                  <a:lnTo>
                    <a:pt x="22746" y="627196"/>
                  </a:lnTo>
                  <a:lnTo>
                    <a:pt x="14681" y="658722"/>
                  </a:lnTo>
                  <a:lnTo>
                    <a:pt x="10474" y="691438"/>
                  </a:lnTo>
                  <a:lnTo>
                    <a:pt x="8839" y="724947"/>
                  </a:lnTo>
                  <a:lnTo>
                    <a:pt x="8920" y="758985"/>
                  </a:lnTo>
                  <a:lnTo>
                    <a:pt x="5889" y="821761"/>
                  </a:lnTo>
                  <a:lnTo>
                    <a:pt x="1813" y="879687"/>
                  </a:lnTo>
                  <a:lnTo>
                    <a:pt x="0" y="932728"/>
                  </a:lnTo>
                  <a:lnTo>
                    <a:pt x="2315" y="977359"/>
                  </a:lnTo>
                  <a:lnTo>
                    <a:pt x="10195" y="1032250"/>
                  </a:lnTo>
                  <a:lnTo>
                    <a:pt x="23058" y="1075030"/>
                  </a:lnTo>
                  <a:lnTo>
                    <a:pt x="48366" y="1115338"/>
                  </a:lnTo>
                  <a:lnTo>
                    <a:pt x="74532" y="1132924"/>
                  </a:lnTo>
                  <a:lnTo>
                    <a:pt x="100561" y="1132236"/>
                  </a:lnTo>
                  <a:lnTo>
                    <a:pt x="141860" y="1118694"/>
                  </a:lnTo>
                  <a:lnTo>
                    <a:pt x="192845" y="1087568"/>
                  </a:lnTo>
                  <a:lnTo>
                    <a:pt x="240742" y="1038049"/>
                  </a:lnTo>
                  <a:lnTo>
                    <a:pt x="279191" y="990051"/>
                  </a:lnTo>
                  <a:lnTo>
                    <a:pt x="314501" y="937614"/>
                  </a:lnTo>
                  <a:lnTo>
                    <a:pt x="354079" y="878144"/>
                  </a:lnTo>
                  <a:lnTo>
                    <a:pt x="391932" y="816070"/>
                  </a:lnTo>
                  <a:lnTo>
                    <a:pt x="414456" y="753224"/>
                  </a:lnTo>
                  <a:lnTo>
                    <a:pt x="443487" y="690149"/>
                  </a:lnTo>
                  <a:lnTo>
                    <a:pt x="478864" y="627007"/>
                  </a:lnTo>
                  <a:lnTo>
                    <a:pt x="506374" y="563844"/>
                  </a:lnTo>
                  <a:lnTo>
                    <a:pt x="535062" y="500675"/>
                  </a:lnTo>
                  <a:lnTo>
                    <a:pt x="558900" y="437505"/>
                  </a:lnTo>
                  <a:lnTo>
                    <a:pt x="579611" y="375504"/>
                  </a:lnTo>
                  <a:lnTo>
                    <a:pt x="593677" y="319569"/>
                  </a:lnTo>
                  <a:lnTo>
                    <a:pt x="604084" y="265951"/>
                  </a:lnTo>
                  <a:lnTo>
                    <a:pt x="607687" y="214189"/>
                  </a:lnTo>
                  <a:lnTo>
                    <a:pt x="605785" y="157304"/>
                  </a:lnTo>
                  <a:lnTo>
                    <a:pt x="594543" y="122856"/>
                  </a:lnTo>
                  <a:lnTo>
                    <a:pt x="561867" y="70337"/>
                  </a:lnTo>
                  <a:lnTo>
                    <a:pt x="533957" y="47045"/>
                  </a:lnTo>
                  <a:lnTo>
                    <a:pt x="513760" y="36630"/>
                  </a:lnTo>
                  <a:lnTo>
                    <a:pt x="456556" y="28817"/>
                  </a:lnTo>
                  <a:lnTo>
                    <a:pt x="398984" y="30394"/>
                  </a:lnTo>
                  <a:lnTo>
                    <a:pt x="336962" y="47213"/>
                  </a:lnTo>
                  <a:lnTo>
                    <a:pt x="276791" y="79131"/>
                  </a:lnTo>
                  <a:lnTo>
                    <a:pt x="226084" y="99127"/>
                  </a:lnTo>
                  <a:lnTo>
                    <a:pt x="198592" y="111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45588" y="1802281"/>
              <a:ext cx="715940" cy="42115"/>
            </a:xfrm>
            <a:custGeom>
              <a:avLst/>
              <a:gdLst/>
              <a:ahLst/>
              <a:cxnLst/>
              <a:rect l="0" t="0" r="0" b="0"/>
              <a:pathLst>
                <a:path w="715940" h="42115">
                  <a:moveTo>
                    <a:pt x="0" y="42114"/>
                  </a:moveTo>
                  <a:lnTo>
                    <a:pt x="44367" y="42114"/>
                  </a:lnTo>
                  <a:lnTo>
                    <a:pt x="104263" y="40944"/>
                  </a:lnTo>
                  <a:lnTo>
                    <a:pt x="160094" y="33708"/>
                  </a:lnTo>
                  <a:lnTo>
                    <a:pt x="214851" y="25326"/>
                  </a:lnTo>
                  <a:lnTo>
                    <a:pt x="273840" y="21152"/>
                  </a:lnTo>
                  <a:lnTo>
                    <a:pt x="328883" y="14196"/>
                  </a:lnTo>
                  <a:lnTo>
                    <a:pt x="382236" y="10445"/>
                  </a:lnTo>
                  <a:lnTo>
                    <a:pt x="435089" y="3615"/>
                  </a:lnTo>
                  <a:lnTo>
                    <a:pt x="486625" y="1071"/>
                  </a:lnTo>
                  <a:lnTo>
                    <a:pt x="546553" y="211"/>
                  </a:lnTo>
                  <a:lnTo>
                    <a:pt x="595560" y="63"/>
                  </a:lnTo>
                  <a:lnTo>
                    <a:pt x="648295" y="19"/>
                  </a:lnTo>
                  <a:lnTo>
                    <a:pt x="687317" y="5"/>
                  </a:lnTo>
                  <a:lnTo>
                    <a:pt x="7159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29858" y="160223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56200" y="2265535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0" y="0"/>
                  </a:moveTo>
                  <a:lnTo>
                    <a:pt x="10528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587869" y="1591919"/>
              <a:ext cx="515460" cy="694674"/>
            </a:xfrm>
            <a:custGeom>
              <a:avLst/>
              <a:gdLst/>
              <a:ahLst/>
              <a:cxnLst/>
              <a:rect l="0" t="0" r="0" b="0"/>
              <a:pathLst>
                <a:path w="515460" h="694674">
                  <a:moveTo>
                    <a:pt x="0" y="10320"/>
                  </a:moveTo>
                  <a:lnTo>
                    <a:pt x="37477" y="18654"/>
                  </a:lnTo>
                  <a:lnTo>
                    <a:pt x="100079" y="14826"/>
                  </a:lnTo>
                  <a:lnTo>
                    <a:pt x="148325" y="11655"/>
                  </a:lnTo>
                  <a:lnTo>
                    <a:pt x="209025" y="5127"/>
                  </a:lnTo>
                  <a:lnTo>
                    <a:pt x="262104" y="1373"/>
                  </a:lnTo>
                  <a:lnTo>
                    <a:pt x="324235" y="261"/>
                  </a:lnTo>
                  <a:lnTo>
                    <a:pt x="367542" y="0"/>
                  </a:lnTo>
                  <a:lnTo>
                    <a:pt x="422026" y="2973"/>
                  </a:lnTo>
                  <a:lnTo>
                    <a:pt x="477466" y="20048"/>
                  </a:lnTo>
                  <a:lnTo>
                    <a:pt x="508279" y="39199"/>
                  </a:lnTo>
                  <a:lnTo>
                    <a:pt x="513157" y="48290"/>
                  </a:lnTo>
                  <a:lnTo>
                    <a:pt x="515459" y="70870"/>
                  </a:lnTo>
                  <a:lnTo>
                    <a:pt x="504587" y="109889"/>
                  </a:lnTo>
                  <a:lnTo>
                    <a:pt x="473216" y="162281"/>
                  </a:lnTo>
                  <a:lnTo>
                    <a:pt x="430207" y="221275"/>
                  </a:lnTo>
                  <a:lnTo>
                    <a:pt x="389265" y="274302"/>
                  </a:lnTo>
                  <a:lnTo>
                    <a:pt x="347383" y="329837"/>
                  </a:lnTo>
                  <a:lnTo>
                    <a:pt x="306485" y="385867"/>
                  </a:lnTo>
                  <a:lnTo>
                    <a:pt x="271543" y="441995"/>
                  </a:lnTo>
                  <a:lnTo>
                    <a:pt x="229214" y="504944"/>
                  </a:lnTo>
                  <a:lnTo>
                    <a:pt x="193166" y="561096"/>
                  </a:lnTo>
                  <a:lnTo>
                    <a:pt x="165575" y="621262"/>
                  </a:lnTo>
                  <a:lnTo>
                    <a:pt x="153372" y="661975"/>
                  </a:lnTo>
                  <a:lnTo>
                    <a:pt x="157927" y="6946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146909" y="1612851"/>
              <a:ext cx="491576" cy="616836"/>
            </a:xfrm>
            <a:custGeom>
              <a:avLst/>
              <a:gdLst/>
              <a:ahLst/>
              <a:cxnLst/>
              <a:rect l="0" t="0" r="0" b="0"/>
              <a:pathLst>
                <a:path w="491576" h="616836">
                  <a:moveTo>
                    <a:pt x="388524" y="136787"/>
                  </a:moveTo>
                  <a:lnTo>
                    <a:pt x="399703" y="114431"/>
                  </a:lnTo>
                  <a:lnTo>
                    <a:pt x="402071" y="87857"/>
                  </a:lnTo>
                  <a:lnTo>
                    <a:pt x="398055" y="58889"/>
                  </a:lnTo>
                  <a:lnTo>
                    <a:pt x="388470" y="34315"/>
                  </a:lnTo>
                  <a:lnTo>
                    <a:pt x="364331" y="6340"/>
                  </a:lnTo>
                  <a:lnTo>
                    <a:pt x="353678" y="1859"/>
                  </a:lnTo>
                  <a:lnTo>
                    <a:pt x="329363" y="0"/>
                  </a:lnTo>
                  <a:lnTo>
                    <a:pt x="294955" y="5531"/>
                  </a:lnTo>
                  <a:lnTo>
                    <a:pt x="241282" y="32704"/>
                  </a:lnTo>
                  <a:lnTo>
                    <a:pt x="199042" y="65405"/>
                  </a:lnTo>
                  <a:lnTo>
                    <a:pt x="149667" y="121301"/>
                  </a:lnTo>
                  <a:lnTo>
                    <a:pt x="104906" y="178615"/>
                  </a:lnTo>
                  <a:lnTo>
                    <a:pt x="62269" y="240586"/>
                  </a:lnTo>
                  <a:lnTo>
                    <a:pt x="29627" y="301917"/>
                  </a:lnTo>
                  <a:lnTo>
                    <a:pt x="14813" y="350791"/>
                  </a:lnTo>
                  <a:lnTo>
                    <a:pt x="2446" y="409820"/>
                  </a:lnTo>
                  <a:lnTo>
                    <a:pt x="0" y="461791"/>
                  </a:lnTo>
                  <a:lnTo>
                    <a:pt x="2394" y="516574"/>
                  </a:lnTo>
                  <a:lnTo>
                    <a:pt x="8681" y="541888"/>
                  </a:lnTo>
                  <a:lnTo>
                    <a:pt x="31780" y="577203"/>
                  </a:lnTo>
                  <a:lnTo>
                    <a:pt x="38391" y="584816"/>
                  </a:lnTo>
                  <a:lnTo>
                    <a:pt x="75641" y="606708"/>
                  </a:lnTo>
                  <a:lnTo>
                    <a:pt x="123722" y="616835"/>
                  </a:lnTo>
                  <a:lnTo>
                    <a:pt x="157751" y="609845"/>
                  </a:lnTo>
                  <a:lnTo>
                    <a:pt x="216077" y="582351"/>
                  </a:lnTo>
                  <a:lnTo>
                    <a:pt x="272185" y="544260"/>
                  </a:lnTo>
                  <a:lnTo>
                    <a:pt x="325284" y="500409"/>
                  </a:lnTo>
                  <a:lnTo>
                    <a:pt x="377986" y="443089"/>
                  </a:lnTo>
                  <a:lnTo>
                    <a:pt x="413971" y="386480"/>
                  </a:lnTo>
                  <a:lnTo>
                    <a:pt x="436227" y="346471"/>
                  </a:lnTo>
                  <a:lnTo>
                    <a:pt x="465299" y="284286"/>
                  </a:lnTo>
                  <a:lnTo>
                    <a:pt x="486271" y="222646"/>
                  </a:lnTo>
                  <a:lnTo>
                    <a:pt x="491575" y="173145"/>
                  </a:lnTo>
                  <a:lnTo>
                    <a:pt x="487558" y="119614"/>
                  </a:lnTo>
                  <a:lnTo>
                    <a:pt x="473369" y="77887"/>
                  </a:lnTo>
                  <a:lnTo>
                    <a:pt x="454347" y="48885"/>
                  </a:lnTo>
                  <a:lnTo>
                    <a:pt x="428308" y="36109"/>
                  </a:lnTo>
                  <a:lnTo>
                    <a:pt x="396847" y="28870"/>
                  </a:lnTo>
                  <a:lnTo>
                    <a:pt x="359404" y="31372"/>
                  </a:lnTo>
                  <a:lnTo>
                    <a:pt x="299031" y="45986"/>
                  </a:lnTo>
                  <a:lnTo>
                    <a:pt x="241819" y="66266"/>
                  </a:lnTo>
                  <a:lnTo>
                    <a:pt x="179040" y="90909"/>
                  </a:lnTo>
                  <a:lnTo>
                    <a:pt x="167425" y="946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61650" y="1635515"/>
              <a:ext cx="694882" cy="798477"/>
            </a:xfrm>
            <a:custGeom>
              <a:avLst/>
              <a:gdLst/>
              <a:ahLst/>
              <a:cxnLst/>
              <a:rect l="0" t="0" r="0" b="0"/>
              <a:pathLst>
                <a:path w="694882" h="798477">
                  <a:moveTo>
                    <a:pt x="694881" y="19367"/>
                  </a:moveTo>
                  <a:lnTo>
                    <a:pt x="689292" y="2599"/>
                  </a:lnTo>
                  <a:lnTo>
                    <a:pt x="685307" y="0"/>
                  </a:lnTo>
                  <a:lnTo>
                    <a:pt x="680310" y="606"/>
                  </a:lnTo>
                  <a:lnTo>
                    <a:pt x="674638" y="3350"/>
                  </a:lnTo>
                  <a:lnTo>
                    <a:pt x="623805" y="57908"/>
                  </a:lnTo>
                  <a:lnTo>
                    <a:pt x="573606" y="103186"/>
                  </a:lnTo>
                  <a:lnTo>
                    <a:pt x="514278" y="159236"/>
                  </a:lnTo>
                  <a:lnTo>
                    <a:pt x="473064" y="202804"/>
                  </a:lnTo>
                  <a:lnTo>
                    <a:pt x="430180" y="251803"/>
                  </a:lnTo>
                  <a:lnTo>
                    <a:pt x="383824" y="308675"/>
                  </a:lnTo>
                  <a:lnTo>
                    <a:pt x="339045" y="365927"/>
                  </a:lnTo>
                  <a:lnTo>
                    <a:pt x="294576" y="422568"/>
                  </a:lnTo>
                  <a:lnTo>
                    <a:pt x="247516" y="478938"/>
                  </a:lnTo>
                  <a:lnTo>
                    <a:pt x="199305" y="538306"/>
                  </a:lnTo>
                  <a:lnTo>
                    <a:pt x="151751" y="597447"/>
                  </a:lnTo>
                  <a:lnTo>
                    <a:pt x="107220" y="651028"/>
                  </a:lnTo>
                  <a:lnTo>
                    <a:pt x="64031" y="708377"/>
                  </a:lnTo>
                  <a:lnTo>
                    <a:pt x="18973" y="771780"/>
                  </a:lnTo>
                  <a:lnTo>
                    <a:pt x="0" y="798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29650" y="1149514"/>
              <a:ext cx="736997" cy="1252892"/>
            </a:xfrm>
            <a:custGeom>
              <a:avLst/>
              <a:gdLst/>
              <a:ahLst/>
              <a:cxnLst/>
              <a:rect l="0" t="0" r="0" b="0"/>
              <a:pathLst>
                <a:path w="736997" h="1252892">
                  <a:moveTo>
                    <a:pt x="736996" y="0"/>
                  </a:moveTo>
                  <a:lnTo>
                    <a:pt x="694333" y="54115"/>
                  </a:lnTo>
                  <a:lnTo>
                    <a:pt x="651309" y="116224"/>
                  </a:lnTo>
                  <a:lnTo>
                    <a:pt x="619580" y="171697"/>
                  </a:lnTo>
                  <a:lnTo>
                    <a:pt x="581063" y="232587"/>
                  </a:lnTo>
                  <a:lnTo>
                    <a:pt x="553829" y="274168"/>
                  </a:lnTo>
                  <a:lnTo>
                    <a:pt x="523006" y="319164"/>
                  </a:lnTo>
                  <a:lnTo>
                    <a:pt x="489811" y="367629"/>
                  </a:lnTo>
                  <a:lnTo>
                    <a:pt x="455560" y="420364"/>
                  </a:lnTo>
                  <a:lnTo>
                    <a:pt x="420841" y="471878"/>
                  </a:lnTo>
                  <a:lnTo>
                    <a:pt x="384742" y="523239"/>
                  </a:lnTo>
                  <a:lnTo>
                    <a:pt x="345302" y="577261"/>
                  </a:lnTo>
                  <a:lnTo>
                    <a:pt x="307496" y="635587"/>
                  </a:lnTo>
                  <a:lnTo>
                    <a:pt x="270026" y="695434"/>
                  </a:lnTo>
                  <a:lnTo>
                    <a:pt x="229976" y="753228"/>
                  </a:lnTo>
                  <a:lnTo>
                    <a:pt x="201258" y="810110"/>
                  </a:lnTo>
                  <a:lnTo>
                    <a:pt x="177186" y="867757"/>
                  </a:lnTo>
                  <a:lnTo>
                    <a:pt x="146990" y="928472"/>
                  </a:lnTo>
                  <a:lnTo>
                    <a:pt x="120312" y="984313"/>
                  </a:lnTo>
                  <a:lnTo>
                    <a:pt x="95586" y="1035257"/>
                  </a:lnTo>
                  <a:lnTo>
                    <a:pt x="68999" y="1081295"/>
                  </a:lnTo>
                  <a:lnTo>
                    <a:pt x="38902" y="1141087"/>
                  </a:lnTo>
                  <a:lnTo>
                    <a:pt x="16177" y="1204117"/>
                  </a:lnTo>
                  <a:lnTo>
                    <a:pt x="0" y="12528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129881" y="3049481"/>
            <a:ext cx="3921196" cy="1950318"/>
            <a:chOff x="3129881" y="3049481"/>
            <a:chExt cx="3921196" cy="1950318"/>
          </a:xfrm>
        </p:grpSpPr>
        <p:sp>
          <p:nvSpPr>
            <p:cNvPr id="16" name="Freeform 15"/>
            <p:cNvSpPr/>
            <p:nvPr/>
          </p:nvSpPr>
          <p:spPr>
            <a:xfrm>
              <a:off x="3566397" y="3571345"/>
              <a:ext cx="1048545" cy="842004"/>
            </a:xfrm>
            <a:custGeom>
              <a:avLst/>
              <a:gdLst/>
              <a:ahLst/>
              <a:cxnLst/>
              <a:rect l="0" t="0" r="0" b="0"/>
              <a:pathLst>
                <a:path w="1048545" h="842004">
                  <a:moveTo>
                    <a:pt x="0" y="147122"/>
                  </a:moveTo>
                  <a:lnTo>
                    <a:pt x="62280" y="129164"/>
                  </a:lnTo>
                  <a:lnTo>
                    <a:pt x="119450" y="115456"/>
                  </a:lnTo>
                  <a:lnTo>
                    <a:pt x="172653" y="101865"/>
                  </a:lnTo>
                  <a:lnTo>
                    <a:pt x="235990" y="83020"/>
                  </a:lnTo>
                  <a:lnTo>
                    <a:pt x="282699" y="69500"/>
                  </a:lnTo>
                  <a:lnTo>
                    <a:pt x="330755" y="55692"/>
                  </a:lnTo>
                  <a:lnTo>
                    <a:pt x="382528" y="44876"/>
                  </a:lnTo>
                  <a:lnTo>
                    <a:pt x="436734" y="36169"/>
                  </a:lnTo>
                  <a:lnTo>
                    <a:pt x="492021" y="28400"/>
                  </a:lnTo>
                  <a:lnTo>
                    <a:pt x="547789" y="21048"/>
                  </a:lnTo>
                  <a:lnTo>
                    <a:pt x="602601" y="13880"/>
                  </a:lnTo>
                  <a:lnTo>
                    <a:pt x="654257" y="6795"/>
                  </a:lnTo>
                  <a:lnTo>
                    <a:pt x="704512" y="2867"/>
                  </a:lnTo>
                  <a:lnTo>
                    <a:pt x="754143" y="1121"/>
                  </a:lnTo>
                  <a:lnTo>
                    <a:pt x="803498" y="345"/>
                  </a:lnTo>
                  <a:lnTo>
                    <a:pt x="849610" y="0"/>
                  </a:lnTo>
                  <a:lnTo>
                    <a:pt x="911912" y="2925"/>
                  </a:lnTo>
                  <a:lnTo>
                    <a:pt x="964297" y="8081"/>
                  </a:lnTo>
                  <a:lnTo>
                    <a:pt x="1018330" y="15413"/>
                  </a:lnTo>
                  <a:lnTo>
                    <a:pt x="1046391" y="30368"/>
                  </a:lnTo>
                  <a:lnTo>
                    <a:pt x="1048544" y="38871"/>
                  </a:lnTo>
                  <a:lnTo>
                    <a:pt x="1041577" y="60796"/>
                  </a:lnTo>
                  <a:lnTo>
                    <a:pt x="995603" y="118380"/>
                  </a:lnTo>
                  <a:lnTo>
                    <a:pt x="937556" y="172250"/>
                  </a:lnTo>
                  <a:lnTo>
                    <a:pt x="881428" y="213970"/>
                  </a:lnTo>
                  <a:lnTo>
                    <a:pt x="820344" y="261556"/>
                  </a:lnTo>
                  <a:lnTo>
                    <a:pt x="775598" y="295468"/>
                  </a:lnTo>
                  <a:lnTo>
                    <a:pt x="729585" y="330037"/>
                  </a:lnTo>
                  <a:lnTo>
                    <a:pt x="685738" y="364898"/>
                  </a:lnTo>
                  <a:lnTo>
                    <a:pt x="642855" y="399890"/>
                  </a:lnTo>
                  <a:lnTo>
                    <a:pt x="582369" y="455593"/>
                  </a:lnTo>
                  <a:lnTo>
                    <a:pt x="527403" y="513432"/>
                  </a:lnTo>
                  <a:lnTo>
                    <a:pt x="474072" y="567614"/>
                  </a:lnTo>
                  <a:lnTo>
                    <a:pt x="424345" y="620713"/>
                  </a:lnTo>
                  <a:lnTo>
                    <a:pt x="379976" y="670371"/>
                  </a:lnTo>
                  <a:lnTo>
                    <a:pt x="328651" y="729072"/>
                  </a:lnTo>
                  <a:lnTo>
                    <a:pt x="285887" y="785727"/>
                  </a:lnTo>
                  <a:lnTo>
                    <a:pt x="252683" y="842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29881" y="3049481"/>
              <a:ext cx="2349861" cy="1804757"/>
            </a:xfrm>
            <a:custGeom>
              <a:avLst/>
              <a:gdLst/>
              <a:ahLst/>
              <a:cxnLst/>
              <a:rect l="0" t="0" r="0" b="0"/>
              <a:pathLst>
                <a:path w="2349861" h="1804757">
                  <a:moveTo>
                    <a:pt x="2015790" y="532116"/>
                  </a:moveTo>
                  <a:lnTo>
                    <a:pt x="2001136" y="473499"/>
                  </a:lnTo>
                  <a:lnTo>
                    <a:pt x="1979863" y="427530"/>
                  </a:lnTo>
                  <a:lnTo>
                    <a:pt x="1951333" y="371276"/>
                  </a:lnTo>
                  <a:lnTo>
                    <a:pt x="1909474" y="321333"/>
                  </a:lnTo>
                  <a:lnTo>
                    <a:pt x="1854438" y="271310"/>
                  </a:lnTo>
                  <a:lnTo>
                    <a:pt x="1811108" y="239948"/>
                  </a:lnTo>
                  <a:lnTo>
                    <a:pt x="1763383" y="211581"/>
                  </a:lnTo>
                  <a:lnTo>
                    <a:pt x="1710977" y="187274"/>
                  </a:lnTo>
                  <a:lnTo>
                    <a:pt x="1653371" y="164773"/>
                  </a:lnTo>
                  <a:lnTo>
                    <a:pt x="1591502" y="145415"/>
                  </a:lnTo>
                  <a:lnTo>
                    <a:pt x="1558627" y="138615"/>
                  </a:lnTo>
                  <a:lnTo>
                    <a:pt x="1525011" y="132911"/>
                  </a:lnTo>
                  <a:lnTo>
                    <a:pt x="1489733" y="129109"/>
                  </a:lnTo>
                  <a:lnTo>
                    <a:pt x="1453346" y="126574"/>
                  </a:lnTo>
                  <a:lnTo>
                    <a:pt x="1416219" y="124884"/>
                  </a:lnTo>
                  <a:lnTo>
                    <a:pt x="1377430" y="124928"/>
                  </a:lnTo>
                  <a:lnTo>
                    <a:pt x="1337533" y="126127"/>
                  </a:lnTo>
                  <a:lnTo>
                    <a:pt x="1296897" y="128095"/>
                  </a:lnTo>
                  <a:lnTo>
                    <a:pt x="1255768" y="132918"/>
                  </a:lnTo>
                  <a:lnTo>
                    <a:pt x="1214311" y="139642"/>
                  </a:lnTo>
                  <a:lnTo>
                    <a:pt x="1172635" y="147634"/>
                  </a:lnTo>
                  <a:lnTo>
                    <a:pt x="1129643" y="158811"/>
                  </a:lnTo>
                  <a:lnTo>
                    <a:pt x="1085774" y="172112"/>
                  </a:lnTo>
                  <a:lnTo>
                    <a:pt x="1041320" y="186828"/>
                  </a:lnTo>
                  <a:lnTo>
                    <a:pt x="996476" y="203658"/>
                  </a:lnTo>
                  <a:lnTo>
                    <a:pt x="951372" y="221897"/>
                  </a:lnTo>
                  <a:lnTo>
                    <a:pt x="906095" y="241075"/>
                  </a:lnTo>
                  <a:lnTo>
                    <a:pt x="859533" y="264389"/>
                  </a:lnTo>
                  <a:lnTo>
                    <a:pt x="812114" y="290461"/>
                  </a:lnTo>
                  <a:lnTo>
                    <a:pt x="764123" y="318370"/>
                  </a:lnTo>
                  <a:lnTo>
                    <a:pt x="716922" y="348675"/>
                  </a:lnTo>
                  <a:lnTo>
                    <a:pt x="670246" y="380576"/>
                  </a:lnTo>
                  <a:lnTo>
                    <a:pt x="623921" y="413542"/>
                  </a:lnTo>
                  <a:lnTo>
                    <a:pt x="579000" y="449557"/>
                  </a:lnTo>
                  <a:lnTo>
                    <a:pt x="535014" y="487605"/>
                  </a:lnTo>
                  <a:lnTo>
                    <a:pt x="491653" y="527009"/>
                  </a:lnTo>
                  <a:lnTo>
                    <a:pt x="449877" y="567316"/>
                  </a:lnTo>
                  <a:lnTo>
                    <a:pt x="409158" y="608225"/>
                  </a:lnTo>
                  <a:lnTo>
                    <a:pt x="369144" y="649536"/>
                  </a:lnTo>
                  <a:lnTo>
                    <a:pt x="331940" y="692284"/>
                  </a:lnTo>
                  <a:lnTo>
                    <a:pt x="296609" y="735991"/>
                  </a:lnTo>
                  <a:lnTo>
                    <a:pt x="262526" y="780337"/>
                  </a:lnTo>
                  <a:lnTo>
                    <a:pt x="230445" y="825108"/>
                  </a:lnTo>
                  <a:lnTo>
                    <a:pt x="199699" y="870164"/>
                  </a:lnTo>
                  <a:lnTo>
                    <a:pt x="169843" y="915409"/>
                  </a:lnTo>
                  <a:lnTo>
                    <a:pt x="144091" y="959610"/>
                  </a:lnTo>
                  <a:lnTo>
                    <a:pt x="121073" y="1003116"/>
                  </a:lnTo>
                  <a:lnTo>
                    <a:pt x="99879" y="1046157"/>
                  </a:lnTo>
                  <a:lnTo>
                    <a:pt x="81070" y="1087720"/>
                  </a:lnTo>
                  <a:lnTo>
                    <a:pt x="63851" y="1128296"/>
                  </a:lnTo>
                  <a:lnTo>
                    <a:pt x="47692" y="1168215"/>
                  </a:lnTo>
                  <a:lnTo>
                    <a:pt x="34580" y="1206527"/>
                  </a:lnTo>
                  <a:lnTo>
                    <a:pt x="23500" y="1243766"/>
                  </a:lnTo>
                  <a:lnTo>
                    <a:pt x="13773" y="1280290"/>
                  </a:lnTo>
                  <a:lnTo>
                    <a:pt x="7288" y="1313998"/>
                  </a:lnTo>
                  <a:lnTo>
                    <a:pt x="83" y="1376408"/>
                  </a:lnTo>
                  <a:lnTo>
                    <a:pt x="0" y="1435342"/>
                  </a:lnTo>
                  <a:lnTo>
                    <a:pt x="6203" y="1490390"/>
                  </a:lnTo>
                  <a:lnTo>
                    <a:pt x="20658" y="1538253"/>
                  </a:lnTo>
                  <a:lnTo>
                    <a:pt x="54116" y="1599071"/>
                  </a:lnTo>
                  <a:lnTo>
                    <a:pt x="99254" y="1654136"/>
                  </a:lnTo>
                  <a:lnTo>
                    <a:pt x="149673" y="1701907"/>
                  </a:lnTo>
                  <a:lnTo>
                    <a:pt x="212835" y="1740108"/>
                  </a:lnTo>
                  <a:lnTo>
                    <a:pt x="259503" y="1759593"/>
                  </a:lnTo>
                  <a:lnTo>
                    <a:pt x="308710" y="1776052"/>
                  </a:lnTo>
                  <a:lnTo>
                    <a:pt x="361776" y="1791166"/>
                  </a:lnTo>
                  <a:lnTo>
                    <a:pt x="419675" y="1799443"/>
                  </a:lnTo>
                  <a:lnTo>
                    <a:pt x="480504" y="1803122"/>
                  </a:lnTo>
                  <a:lnTo>
                    <a:pt x="542634" y="1804756"/>
                  </a:lnTo>
                  <a:lnTo>
                    <a:pt x="605342" y="1799244"/>
                  </a:lnTo>
                  <a:lnTo>
                    <a:pt x="636804" y="1794498"/>
                  </a:lnTo>
                  <a:lnTo>
                    <a:pt x="669477" y="1788995"/>
                  </a:lnTo>
                  <a:lnTo>
                    <a:pt x="702957" y="1782987"/>
                  </a:lnTo>
                  <a:lnTo>
                    <a:pt x="736976" y="1776641"/>
                  </a:lnTo>
                  <a:lnTo>
                    <a:pt x="772523" y="1768902"/>
                  </a:lnTo>
                  <a:lnTo>
                    <a:pt x="809089" y="1760232"/>
                  </a:lnTo>
                  <a:lnTo>
                    <a:pt x="846335" y="1750943"/>
                  </a:lnTo>
                  <a:lnTo>
                    <a:pt x="882863" y="1740071"/>
                  </a:lnTo>
                  <a:lnTo>
                    <a:pt x="918915" y="1728144"/>
                  </a:lnTo>
                  <a:lnTo>
                    <a:pt x="954647" y="1715513"/>
                  </a:lnTo>
                  <a:lnTo>
                    <a:pt x="991337" y="1702413"/>
                  </a:lnTo>
                  <a:lnTo>
                    <a:pt x="1028665" y="1689000"/>
                  </a:lnTo>
                  <a:lnTo>
                    <a:pt x="1066418" y="1675379"/>
                  </a:lnTo>
                  <a:lnTo>
                    <a:pt x="1105625" y="1660449"/>
                  </a:lnTo>
                  <a:lnTo>
                    <a:pt x="1145801" y="1644646"/>
                  </a:lnTo>
                  <a:lnTo>
                    <a:pt x="1186623" y="1628262"/>
                  </a:lnTo>
                  <a:lnTo>
                    <a:pt x="1226706" y="1611491"/>
                  </a:lnTo>
                  <a:lnTo>
                    <a:pt x="1266296" y="1594460"/>
                  </a:lnTo>
                  <a:lnTo>
                    <a:pt x="1305557" y="1577257"/>
                  </a:lnTo>
                  <a:lnTo>
                    <a:pt x="1344600" y="1559939"/>
                  </a:lnTo>
                  <a:lnTo>
                    <a:pt x="1383496" y="1542546"/>
                  </a:lnTo>
                  <a:lnTo>
                    <a:pt x="1422296" y="1525100"/>
                  </a:lnTo>
                  <a:lnTo>
                    <a:pt x="1461030" y="1507621"/>
                  </a:lnTo>
                  <a:lnTo>
                    <a:pt x="1499721" y="1490119"/>
                  </a:lnTo>
                  <a:lnTo>
                    <a:pt x="1538383" y="1472601"/>
                  </a:lnTo>
                  <a:lnTo>
                    <a:pt x="1575856" y="1455074"/>
                  </a:lnTo>
                  <a:lnTo>
                    <a:pt x="1612536" y="1437540"/>
                  </a:lnTo>
                  <a:lnTo>
                    <a:pt x="1648688" y="1420001"/>
                  </a:lnTo>
                  <a:lnTo>
                    <a:pt x="1684488" y="1401290"/>
                  </a:lnTo>
                  <a:lnTo>
                    <a:pt x="1720052" y="1381797"/>
                  </a:lnTo>
                  <a:lnTo>
                    <a:pt x="1755461" y="1361782"/>
                  </a:lnTo>
                  <a:lnTo>
                    <a:pt x="1789595" y="1342590"/>
                  </a:lnTo>
                  <a:lnTo>
                    <a:pt x="1822880" y="1323946"/>
                  </a:lnTo>
                  <a:lnTo>
                    <a:pt x="1855598" y="1305668"/>
                  </a:lnTo>
                  <a:lnTo>
                    <a:pt x="1887939" y="1286463"/>
                  </a:lnTo>
                  <a:lnTo>
                    <a:pt x="1920027" y="1266641"/>
                  </a:lnTo>
                  <a:lnTo>
                    <a:pt x="1981417" y="1225899"/>
                  </a:lnTo>
                  <a:lnTo>
                    <a:pt x="2035999" y="1184395"/>
                  </a:lnTo>
                  <a:lnTo>
                    <a:pt x="2084433" y="1145672"/>
                  </a:lnTo>
                  <a:lnTo>
                    <a:pt x="2129356" y="1107794"/>
                  </a:lnTo>
                  <a:lnTo>
                    <a:pt x="2191769" y="1047008"/>
                  </a:lnTo>
                  <a:lnTo>
                    <a:pt x="2225414" y="1005452"/>
                  </a:lnTo>
                  <a:lnTo>
                    <a:pt x="2255966" y="960466"/>
                  </a:lnTo>
                  <a:lnTo>
                    <a:pt x="2283973" y="913177"/>
                  </a:lnTo>
                  <a:lnTo>
                    <a:pt x="2308118" y="864863"/>
                  </a:lnTo>
                  <a:lnTo>
                    <a:pt x="2324308" y="816094"/>
                  </a:lnTo>
                  <a:lnTo>
                    <a:pt x="2335404" y="767123"/>
                  </a:lnTo>
                  <a:lnTo>
                    <a:pt x="2344234" y="718062"/>
                  </a:lnTo>
                  <a:lnTo>
                    <a:pt x="2348938" y="668961"/>
                  </a:lnTo>
                  <a:lnTo>
                    <a:pt x="2349860" y="618673"/>
                  </a:lnTo>
                  <a:lnTo>
                    <a:pt x="2346370" y="565126"/>
                  </a:lnTo>
                  <a:lnTo>
                    <a:pt x="2337800" y="516371"/>
                  </a:lnTo>
                  <a:lnTo>
                    <a:pt x="2323852" y="468967"/>
                  </a:lnTo>
                  <a:lnTo>
                    <a:pt x="2302055" y="416702"/>
                  </a:lnTo>
                  <a:lnTo>
                    <a:pt x="2276770" y="365397"/>
                  </a:lnTo>
                  <a:lnTo>
                    <a:pt x="2247595" y="316469"/>
                  </a:lnTo>
                  <a:lnTo>
                    <a:pt x="2211231" y="271327"/>
                  </a:lnTo>
                  <a:lnTo>
                    <a:pt x="2171673" y="227867"/>
                  </a:lnTo>
                  <a:lnTo>
                    <a:pt x="2128356" y="185154"/>
                  </a:lnTo>
                  <a:lnTo>
                    <a:pt x="2077907" y="142774"/>
                  </a:lnTo>
                  <a:lnTo>
                    <a:pt x="2021171" y="106781"/>
                  </a:lnTo>
                  <a:lnTo>
                    <a:pt x="1960860" y="75187"/>
                  </a:lnTo>
                  <a:lnTo>
                    <a:pt x="1898960" y="45547"/>
                  </a:lnTo>
                  <a:lnTo>
                    <a:pt x="1865374" y="33431"/>
                  </a:lnTo>
                  <a:lnTo>
                    <a:pt x="1830115" y="23015"/>
                  </a:lnTo>
                  <a:lnTo>
                    <a:pt x="1793740" y="13731"/>
                  </a:lnTo>
                  <a:lnTo>
                    <a:pt x="1756623" y="7541"/>
                  </a:lnTo>
                  <a:lnTo>
                    <a:pt x="1719010" y="3415"/>
                  </a:lnTo>
                  <a:lnTo>
                    <a:pt x="1681066" y="664"/>
                  </a:lnTo>
                  <a:lnTo>
                    <a:pt x="1641733" y="0"/>
                  </a:lnTo>
                  <a:lnTo>
                    <a:pt x="1601472" y="728"/>
                  </a:lnTo>
                  <a:lnTo>
                    <a:pt x="1560593" y="2382"/>
                  </a:lnTo>
                  <a:lnTo>
                    <a:pt x="1522813" y="4655"/>
                  </a:lnTo>
                  <a:lnTo>
                    <a:pt x="1487097" y="7340"/>
                  </a:lnTo>
                  <a:lnTo>
                    <a:pt x="1452758" y="10300"/>
                  </a:lnTo>
                  <a:lnTo>
                    <a:pt x="1395886" y="16708"/>
                  </a:lnTo>
                  <a:lnTo>
                    <a:pt x="1343125" y="23774"/>
                  </a:lnTo>
                  <a:lnTo>
                    <a:pt x="1320910" y="26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03360" y="3965443"/>
              <a:ext cx="853048" cy="806685"/>
            </a:xfrm>
            <a:custGeom>
              <a:avLst/>
              <a:gdLst/>
              <a:ahLst/>
              <a:cxnLst/>
              <a:rect l="0" t="0" r="0" b="0"/>
              <a:pathLst>
                <a:path w="853048" h="806685">
                  <a:moveTo>
                    <a:pt x="421378" y="79408"/>
                  </a:moveTo>
                  <a:lnTo>
                    <a:pt x="440507" y="17150"/>
                  </a:lnTo>
                  <a:lnTo>
                    <a:pt x="451717" y="655"/>
                  </a:lnTo>
                  <a:lnTo>
                    <a:pt x="456812" y="0"/>
                  </a:lnTo>
                  <a:lnTo>
                    <a:pt x="461379" y="4242"/>
                  </a:lnTo>
                  <a:lnTo>
                    <a:pt x="465593" y="11750"/>
                  </a:lnTo>
                  <a:lnTo>
                    <a:pt x="472357" y="57421"/>
                  </a:lnTo>
                  <a:lnTo>
                    <a:pt x="470572" y="114623"/>
                  </a:lnTo>
                  <a:lnTo>
                    <a:pt x="462471" y="164711"/>
                  </a:lnTo>
                  <a:lnTo>
                    <a:pt x="452662" y="216597"/>
                  </a:lnTo>
                  <a:lnTo>
                    <a:pt x="436107" y="272135"/>
                  </a:lnTo>
                  <a:lnTo>
                    <a:pt x="412095" y="329925"/>
                  </a:lnTo>
                  <a:lnTo>
                    <a:pt x="387043" y="387212"/>
                  </a:lnTo>
                  <a:lnTo>
                    <a:pt x="357393" y="445520"/>
                  </a:lnTo>
                  <a:lnTo>
                    <a:pt x="323261" y="496722"/>
                  </a:lnTo>
                  <a:lnTo>
                    <a:pt x="275396" y="555944"/>
                  </a:lnTo>
                  <a:lnTo>
                    <a:pt x="224910" y="611533"/>
                  </a:lnTo>
                  <a:lnTo>
                    <a:pt x="176810" y="654402"/>
                  </a:lnTo>
                  <a:lnTo>
                    <a:pt x="122594" y="680157"/>
                  </a:lnTo>
                  <a:lnTo>
                    <a:pt x="75227" y="681537"/>
                  </a:lnTo>
                  <a:lnTo>
                    <a:pt x="29736" y="663359"/>
                  </a:lnTo>
                  <a:lnTo>
                    <a:pt x="10229" y="636079"/>
                  </a:lnTo>
                  <a:lnTo>
                    <a:pt x="0" y="599389"/>
                  </a:lnTo>
                  <a:lnTo>
                    <a:pt x="818" y="537373"/>
                  </a:lnTo>
                  <a:lnTo>
                    <a:pt x="9638" y="494692"/>
                  </a:lnTo>
                  <a:lnTo>
                    <a:pt x="32987" y="451948"/>
                  </a:lnTo>
                  <a:lnTo>
                    <a:pt x="39619" y="443582"/>
                  </a:lnTo>
                  <a:lnTo>
                    <a:pt x="59466" y="431166"/>
                  </a:lnTo>
                  <a:lnTo>
                    <a:pt x="82714" y="424088"/>
                  </a:lnTo>
                  <a:lnTo>
                    <a:pt x="104745" y="424842"/>
                  </a:lnTo>
                  <a:lnTo>
                    <a:pt x="123114" y="432196"/>
                  </a:lnTo>
                  <a:lnTo>
                    <a:pt x="159561" y="461570"/>
                  </a:lnTo>
                  <a:lnTo>
                    <a:pt x="202659" y="517729"/>
                  </a:lnTo>
                  <a:lnTo>
                    <a:pt x="237275" y="576991"/>
                  </a:lnTo>
                  <a:lnTo>
                    <a:pt x="265054" y="625233"/>
                  </a:lnTo>
                  <a:lnTo>
                    <a:pt x="297476" y="685531"/>
                  </a:lnTo>
                  <a:lnTo>
                    <a:pt x="329531" y="739382"/>
                  </a:lnTo>
                  <a:lnTo>
                    <a:pt x="369311" y="778572"/>
                  </a:lnTo>
                  <a:lnTo>
                    <a:pt x="411671" y="801554"/>
                  </a:lnTo>
                  <a:lnTo>
                    <a:pt x="438121" y="806684"/>
                  </a:lnTo>
                  <a:lnTo>
                    <a:pt x="461575" y="803894"/>
                  </a:lnTo>
                  <a:lnTo>
                    <a:pt x="494510" y="788000"/>
                  </a:lnTo>
                  <a:lnTo>
                    <a:pt x="547646" y="736147"/>
                  </a:lnTo>
                  <a:lnTo>
                    <a:pt x="595886" y="674035"/>
                  </a:lnTo>
                  <a:lnTo>
                    <a:pt x="623733" y="621621"/>
                  </a:lnTo>
                  <a:lnTo>
                    <a:pt x="651351" y="562158"/>
                  </a:lnTo>
                  <a:lnTo>
                    <a:pt x="667984" y="498916"/>
                  </a:lnTo>
                  <a:lnTo>
                    <a:pt x="676430" y="452639"/>
                  </a:lnTo>
                  <a:lnTo>
                    <a:pt x="680964" y="407895"/>
                  </a:lnTo>
                  <a:lnTo>
                    <a:pt x="683516" y="346363"/>
                  </a:lnTo>
                  <a:lnTo>
                    <a:pt x="681153" y="291087"/>
                  </a:lnTo>
                  <a:lnTo>
                    <a:pt x="673704" y="256546"/>
                  </a:lnTo>
                  <a:lnTo>
                    <a:pt x="643446" y="199363"/>
                  </a:lnTo>
                  <a:lnTo>
                    <a:pt x="627700" y="177175"/>
                  </a:lnTo>
                  <a:lnTo>
                    <a:pt x="585876" y="143867"/>
                  </a:lnTo>
                  <a:lnTo>
                    <a:pt x="557659" y="131453"/>
                  </a:lnTo>
                  <a:lnTo>
                    <a:pt x="503482" y="125634"/>
                  </a:lnTo>
                  <a:lnTo>
                    <a:pt x="467618" y="128419"/>
                  </a:lnTo>
                  <a:lnTo>
                    <a:pt x="456884" y="133139"/>
                  </a:lnTo>
                  <a:lnTo>
                    <a:pt x="450898" y="139795"/>
                  </a:lnTo>
                  <a:lnTo>
                    <a:pt x="448078" y="147742"/>
                  </a:lnTo>
                  <a:lnTo>
                    <a:pt x="453216" y="154210"/>
                  </a:lnTo>
                  <a:lnTo>
                    <a:pt x="477642" y="164516"/>
                  </a:lnTo>
                  <a:lnTo>
                    <a:pt x="525267" y="165716"/>
                  </a:lnTo>
                  <a:lnTo>
                    <a:pt x="576422" y="164252"/>
                  </a:lnTo>
                  <a:lnTo>
                    <a:pt x="628625" y="158229"/>
                  </a:lnTo>
                  <a:lnTo>
                    <a:pt x="686725" y="149036"/>
                  </a:lnTo>
                  <a:lnTo>
                    <a:pt x="737216" y="144492"/>
                  </a:lnTo>
                  <a:lnTo>
                    <a:pt x="796198" y="134551"/>
                  </a:lnTo>
                  <a:lnTo>
                    <a:pt x="853047" y="1215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19537" y="4538622"/>
              <a:ext cx="1031540" cy="461177"/>
            </a:xfrm>
            <a:custGeom>
              <a:avLst/>
              <a:gdLst/>
              <a:ahLst/>
              <a:cxnLst/>
              <a:rect l="0" t="0" r="0" b="0"/>
              <a:pathLst>
                <a:path w="1031540" h="461177">
                  <a:moveTo>
                    <a:pt x="0" y="274809"/>
                  </a:moveTo>
                  <a:lnTo>
                    <a:pt x="16768" y="280398"/>
                  </a:lnTo>
                  <a:lnTo>
                    <a:pt x="34358" y="276903"/>
                  </a:lnTo>
                  <a:lnTo>
                    <a:pt x="43962" y="272696"/>
                  </a:lnTo>
                  <a:lnTo>
                    <a:pt x="60872" y="255543"/>
                  </a:lnTo>
                  <a:lnTo>
                    <a:pt x="89558" y="201346"/>
                  </a:lnTo>
                  <a:lnTo>
                    <a:pt x="112156" y="137960"/>
                  </a:lnTo>
                  <a:lnTo>
                    <a:pt x="133347" y="74770"/>
                  </a:lnTo>
                  <a:lnTo>
                    <a:pt x="147395" y="26415"/>
                  </a:lnTo>
                  <a:lnTo>
                    <a:pt x="150906" y="10947"/>
                  </a:lnTo>
                  <a:lnTo>
                    <a:pt x="159095" y="2975"/>
                  </a:lnTo>
                  <a:lnTo>
                    <a:pt x="170405" y="0"/>
                  </a:lnTo>
                  <a:lnTo>
                    <a:pt x="197398" y="2933"/>
                  </a:lnTo>
                  <a:lnTo>
                    <a:pt x="249735" y="20761"/>
                  </a:lnTo>
                  <a:lnTo>
                    <a:pt x="307278" y="47899"/>
                  </a:lnTo>
                  <a:lnTo>
                    <a:pt x="367150" y="75006"/>
                  </a:lnTo>
                  <a:lnTo>
                    <a:pt x="413204" y="102891"/>
                  </a:lnTo>
                  <a:lnTo>
                    <a:pt x="417019" y="112234"/>
                  </a:lnTo>
                  <a:lnTo>
                    <a:pt x="415019" y="135093"/>
                  </a:lnTo>
                  <a:lnTo>
                    <a:pt x="406331" y="154612"/>
                  </a:lnTo>
                  <a:lnTo>
                    <a:pt x="393501" y="171085"/>
                  </a:lnTo>
                  <a:lnTo>
                    <a:pt x="337503" y="214977"/>
                  </a:lnTo>
                  <a:lnTo>
                    <a:pt x="277410" y="271293"/>
                  </a:lnTo>
                  <a:lnTo>
                    <a:pt x="261829" y="297944"/>
                  </a:lnTo>
                  <a:lnTo>
                    <a:pt x="259868" y="317847"/>
                  </a:lnTo>
                  <a:lnTo>
                    <a:pt x="260983" y="328067"/>
                  </a:lnTo>
                  <a:lnTo>
                    <a:pt x="271580" y="348782"/>
                  </a:lnTo>
                  <a:lnTo>
                    <a:pt x="297277" y="377056"/>
                  </a:lnTo>
                  <a:lnTo>
                    <a:pt x="347767" y="413619"/>
                  </a:lnTo>
                  <a:lnTo>
                    <a:pt x="400126" y="435577"/>
                  </a:lnTo>
                  <a:lnTo>
                    <a:pt x="461064" y="453705"/>
                  </a:lnTo>
                  <a:lnTo>
                    <a:pt x="497310" y="461176"/>
                  </a:lnTo>
                  <a:lnTo>
                    <a:pt x="537685" y="460270"/>
                  </a:lnTo>
                  <a:lnTo>
                    <a:pt x="598834" y="446241"/>
                  </a:lnTo>
                  <a:lnTo>
                    <a:pt x="652596" y="423568"/>
                  </a:lnTo>
                  <a:lnTo>
                    <a:pt x="693678" y="396047"/>
                  </a:lnTo>
                  <a:lnTo>
                    <a:pt x="725536" y="354910"/>
                  </a:lnTo>
                  <a:lnTo>
                    <a:pt x="754358" y="302070"/>
                  </a:lnTo>
                  <a:lnTo>
                    <a:pt x="778160" y="240921"/>
                  </a:lnTo>
                  <a:lnTo>
                    <a:pt x="787369" y="186617"/>
                  </a:lnTo>
                  <a:lnTo>
                    <a:pt x="783377" y="139234"/>
                  </a:lnTo>
                  <a:lnTo>
                    <a:pt x="771647" y="111608"/>
                  </a:lnTo>
                  <a:lnTo>
                    <a:pt x="763606" y="99328"/>
                  </a:lnTo>
                  <a:lnTo>
                    <a:pt x="753565" y="93481"/>
                  </a:lnTo>
                  <a:lnTo>
                    <a:pt x="742192" y="91923"/>
                  </a:lnTo>
                  <a:lnTo>
                    <a:pt x="729932" y="93223"/>
                  </a:lnTo>
                  <a:lnTo>
                    <a:pt x="703830" y="107147"/>
                  </a:lnTo>
                  <a:lnTo>
                    <a:pt x="680140" y="127763"/>
                  </a:lnTo>
                  <a:lnTo>
                    <a:pt x="645424" y="185688"/>
                  </a:lnTo>
                  <a:lnTo>
                    <a:pt x="627183" y="240134"/>
                  </a:lnTo>
                  <a:lnTo>
                    <a:pt x="624129" y="280783"/>
                  </a:lnTo>
                  <a:lnTo>
                    <a:pt x="631283" y="316744"/>
                  </a:lnTo>
                  <a:lnTo>
                    <a:pt x="655064" y="378453"/>
                  </a:lnTo>
                  <a:lnTo>
                    <a:pt x="668995" y="397302"/>
                  </a:lnTo>
                  <a:lnTo>
                    <a:pt x="706536" y="428467"/>
                  </a:lnTo>
                  <a:lnTo>
                    <a:pt x="768678" y="456620"/>
                  </a:lnTo>
                  <a:lnTo>
                    <a:pt x="789681" y="457780"/>
                  </a:lnTo>
                  <a:lnTo>
                    <a:pt x="848527" y="448992"/>
                  </a:lnTo>
                  <a:lnTo>
                    <a:pt x="907302" y="439373"/>
                  </a:lnTo>
                  <a:lnTo>
                    <a:pt x="946813" y="423525"/>
                  </a:lnTo>
                  <a:lnTo>
                    <a:pt x="988360" y="388803"/>
                  </a:lnTo>
                  <a:lnTo>
                    <a:pt x="1017190" y="348149"/>
                  </a:lnTo>
                  <a:lnTo>
                    <a:pt x="1025303" y="326122"/>
                  </a:lnTo>
                  <a:lnTo>
                    <a:pt x="1030510" y="273854"/>
                  </a:lnTo>
                  <a:lnTo>
                    <a:pt x="1031539" y="218469"/>
                  </a:lnTo>
                  <a:lnTo>
                    <a:pt x="1020306" y="159895"/>
                  </a:lnTo>
                  <a:lnTo>
                    <a:pt x="1013819" y="141848"/>
                  </a:lnTo>
                  <a:lnTo>
                    <a:pt x="1000207" y="1274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642860" y="1112778"/>
            <a:ext cx="1313348" cy="656010"/>
            <a:chOff x="3642860" y="1112778"/>
            <a:chExt cx="1313348" cy="656010"/>
          </a:xfrm>
        </p:grpSpPr>
        <p:sp>
          <p:nvSpPr>
            <p:cNvPr id="2" name="Freeform 1"/>
            <p:cNvSpPr/>
            <p:nvPr/>
          </p:nvSpPr>
          <p:spPr>
            <a:xfrm>
              <a:off x="3642860" y="1112778"/>
              <a:ext cx="283058" cy="501845"/>
            </a:xfrm>
            <a:custGeom>
              <a:avLst/>
              <a:gdLst/>
              <a:ahLst/>
              <a:cxnLst/>
              <a:rect l="0" t="0" r="0" b="0"/>
              <a:pathLst>
                <a:path w="283058" h="501845">
                  <a:moveTo>
                    <a:pt x="0" y="97999"/>
                  </a:moveTo>
                  <a:lnTo>
                    <a:pt x="5589" y="70053"/>
                  </a:lnTo>
                  <a:lnTo>
                    <a:pt x="17692" y="50093"/>
                  </a:lnTo>
                  <a:lnTo>
                    <a:pt x="54057" y="18216"/>
                  </a:lnTo>
                  <a:lnTo>
                    <a:pt x="90236" y="2090"/>
                  </a:lnTo>
                  <a:lnTo>
                    <a:pt x="116924" y="0"/>
                  </a:lnTo>
                  <a:lnTo>
                    <a:pt x="143213" y="4141"/>
                  </a:lnTo>
                  <a:lnTo>
                    <a:pt x="166595" y="13780"/>
                  </a:lnTo>
                  <a:lnTo>
                    <a:pt x="193901" y="37950"/>
                  </a:lnTo>
                  <a:lnTo>
                    <a:pt x="203161" y="60392"/>
                  </a:lnTo>
                  <a:lnTo>
                    <a:pt x="206107" y="84794"/>
                  </a:lnTo>
                  <a:lnTo>
                    <a:pt x="195482" y="139760"/>
                  </a:lnTo>
                  <a:lnTo>
                    <a:pt x="180103" y="166005"/>
                  </a:lnTo>
                  <a:lnTo>
                    <a:pt x="179730" y="173752"/>
                  </a:lnTo>
                  <a:lnTo>
                    <a:pt x="182991" y="181256"/>
                  </a:lnTo>
                  <a:lnTo>
                    <a:pt x="195973" y="194663"/>
                  </a:lnTo>
                  <a:lnTo>
                    <a:pt x="237417" y="222238"/>
                  </a:lnTo>
                  <a:lnTo>
                    <a:pt x="265309" y="257591"/>
                  </a:lnTo>
                  <a:lnTo>
                    <a:pt x="278132" y="289175"/>
                  </a:lnTo>
                  <a:lnTo>
                    <a:pt x="283057" y="341176"/>
                  </a:lnTo>
                  <a:lnTo>
                    <a:pt x="280790" y="379451"/>
                  </a:lnTo>
                  <a:lnTo>
                    <a:pt x="263955" y="429415"/>
                  </a:lnTo>
                  <a:lnTo>
                    <a:pt x="244845" y="464868"/>
                  </a:lnTo>
                  <a:lnTo>
                    <a:pt x="228143" y="480590"/>
                  </a:lnTo>
                  <a:lnTo>
                    <a:pt x="195890" y="496019"/>
                  </a:lnTo>
                  <a:lnTo>
                    <a:pt x="171290" y="501844"/>
                  </a:lnTo>
                  <a:lnTo>
                    <a:pt x="148658" y="500534"/>
                  </a:lnTo>
                  <a:lnTo>
                    <a:pt x="116186" y="487630"/>
                  </a:lnTo>
                  <a:lnTo>
                    <a:pt x="98041" y="469260"/>
                  </a:lnTo>
                  <a:lnTo>
                    <a:pt x="73699" y="434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969243" y="1526632"/>
              <a:ext cx="84229" cy="242156"/>
            </a:xfrm>
            <a:custGeom>
              <a:avLst/>
              <a:gdLst/>
              <a:ahLst/>
              <a:cxnLst/>
              <a:rect l="0" t="0" r="0" b="0"/>
              <a:pathLst>
                <a:path w="84229" h="242156">
                  <a:moveTo>
                    <a:pt x="84228" y="0"/>
                  </a:moveTo>
                  <a:lnTo>
                    <a:pt x="66270" y="62280"/>
                  </a:lnTo>
                  <a:lnTo>
                    <a:pt x="52562" y="119450"/>
                  </a:lnTo>
                  <a:lnTo>
                    <a:pt x="32999" y="181132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127787" y="1126549"/>
              <a:ext cx="182306" cy="528761"/>
            </a:xfrm>
            <a:custGeom>
              <a:avLst/>
              <a:gdLst/>
              <a:ahLst/>
              <a:cxnLst/>
              <a:rect l="0" t="0" r="0" b="0"/>
              <a:pathLst>
                <a:path w="182306" h="528761">
                  <a:moveTo>
                    <a:pt x="146783" y="0"/>
                  </a:moveTo>
                  <a:lnTo>
                    <a:pt x="130015" y="5589"/>
                  </a:lnTo>
                  <a:lnTo>
                    <a:pt x="115544" y="17692"/>
                  </a:lnTo>
                  <a:lnTo>
                    <a:pt x="87190" y="59647"/>
                  </a:lnTo>
                  <a:lnTo>
                    <a:pt x="63488" y="115349"/>
                  </a:lnTo>
                  <a:lnTo>
                    <a:pt x="45130" y="168395"/>
                  </a:lnTo>
                  <a:lnTo>
                    <a:pt x="23961" y="231621"/>
                  </a:lnTo>
                  <a:lnTo>
                    <a:pt x="6404" y="284269"/>
                  </a:lnTo>
                  <a:lnTo>
                    <a:pt x="1464" y="332622"/>
                  </a:lnTo>
                  <a:lnTo>
                    <a:pt x="0" y="385814"/>
                  </a:lnTo>
                  <a:lnTo>
                    <a:pt x="15146" y="446614"/>
                  </a:lnTo>
                  <a:lnTo>
                    <a:pt x="39833" y="504563"/>
                  </a:lnTo>
                  <a:lnTo>
                    <a:pt x="55965" y="519828"/>
                  </a:lnTo>
                  <a:lnTo>
                    <a:pt x="65181" y="525536"/>
                  </a:lnTo>
                  <a:lnTo>
                    <a:pt x="84779" y="528760"/>
                  </a:lnTo>
                  <a:lnTo>
                    <a:pt x="105187" y="525123"/>
                  </a:lnTo>
                  <a:lnTo>
                    <a:pt x="135238" y="509921"/>
                  </a:lnTo>
                  <a:lnTo>
                    <a:pt x="151790" y="497253"/>
                  </a:lnTo>
                  <a:lnTo>
                    <a:pt x="168674" y="471378"/>
                  </a:lnTo>
                  <a:lnTo>
                    <a:pt x="181085" y="441484"/>
                  </a:lnTo>
                  <a:lnTo>
                    <a:pt x="182305" y="420823"/>
                  </a:lnTo>
                  <a:lnTo>
                    <a:pt x="177778" y="401112"/>
                  </a:lnTo>
                  <a:lnTo>
                    <a:pt x="167967" y="384552"/>
                  </a:lnTo>
                  <a:lnTo>
                    <a:pt x="152689" y="372513"/>
                  </a:lnTo>
                  <a:lnTo>
                    <a:pt x="143701" y="367665"/>
                  </a:lnTo>
                  <a:lnTo>
                    <a:pt x="124356" y="365398"/>
                  </a:lnTo>
                  <a:lnTo>
                    <a:pt x="114284" y="366431"/>
                  </a:lnTo>
                  <a:lnTo>
                    <a:pt x="105230" y="371799"/>
                  </a:lnTo>
                  <a:lnTo>
                    <a:pt x="83648" y="398201"/>
                  </a:lnTo>
                  <a:lnTo>
                    <a:pt x="7308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391866" y="1147057"/>
              <a:ext cx="260216" cy="458520"/>
            </a:xfrm>
            <a:custGeom>
              <a:avLst/>
              <a:gdLst/>
              <a:ahLst/>
              <a:cxnLst/>
              <a:rect l="0" t="0" r="0" b="0"/>
              <a:pathLst>
                <a:path w="260216" h="458520">
                  <a:moveTo>
                    <a:pt x="166973" y="21606"/>
                  </a:moveTo>
                  <a:lnTo>
                    <a:pt x="161384" y="4838"/>
                  </a:lnTo>
                  <a:lnTo>
                    <a:pt x="155058" y="1069"/>
                  </a:lnTo>
                  <a:lnTo>
                    <a:pt x="135551" y="0"/>
                  </a:lnTo>
                  <a:lnTo>
                    <a:pt x="126138" y="3692"/>
                  </a:lnTo>
                  <a:lnTo>
                    <a:pt x="86885" y="38874"/>
                  </a:lnTo>
                  <a:lnTo>
                    <a:pt x="59473" y="75579"/>
                  </a:lnTo>
                  <a:lnTo>
                    <a:pt x="26798" y="130300"/>
                  </a:lnTo>
                  <a:lnTo>
                    <a:pt x="13656" y="162996"/>
                  </a:lnTo>
                  <a:lnTo>
                    <a:pt x="3523" y="215578"/>
                  </a:lnTo>
                  <a:lnTo>
                    <a:pt x="0" y="274441"/>
                  </a:lnTo>
                  <a:lnTo>
                    <a:pt x="1296" y="328277"/>
                  </a:lnTo>
                  <a:lnTo>
                    <a:pt x="21509" y="385863"/>
                  </a:lnTo>
                  <a:lnTo>
                    <a:pt x="54924" y="433782"/>
                  </a:lnTo>
                  <a:lnTo>
                    <a:pt x="68820" y="448900"/>
                  </a:lnTo>
                  <a:lnTo>
                    <a:pt x="92154" y="457179"/>
                  </a:lnTo>
                  <a:lnTo>
                    <a:pt x="120852" y="458519"/>
                  </a:lnTo>
                  <a:lnTo>
                    <a:pt x="160977" y="446120"/>
                  </a:lnTo>
                  <a:lnTo>
                    <a:pt x="204326" y="414190"/>
                  </a:lnTo>
                  <a:lnTo>
                    <a:pt x="232237" y="378093"/>
                  </a:lnTo>
                  <a:lnTo>
                    <a:pt x="254062" y="321148"/>
                  </a:lnTo>
                  <a:lnTo>
                    <a:pt x="260215" y="259586"/>
                  </a:lnTo>
                  <a:lnTo>
                    <a:pt x="258311" y="204271"/>
                  </a:lnTo>
                  <a:lnTo>
                    <a:pt x="242562" y="148433"/>
                  </a:lnTo>
                  <a:lnTo>
                    <a:pt x="223945" y="117676"/>
                  </a:lnTo>
                  <a:lnTo>
                    <a:pt x="196722" y="94395"/>
                  </a:lnTo>
                  <a:lnTo>
                    <a:pt x="156445" y="742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695908" y="1236773"/>
              <a:ext cx="260300" cy="440245"/>
            </a:xfrm>
            <a:custGeom>
              <a:avLst/>
              <a:gdLst/>
              <a:ahLst/>
              <a:cxnLst/>
              <a:rect l="0" t="0" r="0" b="0"/>
              <a:pathLst>
                <a:path w="260300" h="440245">
                  <a:moveTo>
                    <a:pt x="94558" y="5589"/>
                  </a:moveTo>
                  <a:lnTo>
                    <a:pt x="77790" y="0"/>
                  </a:lnTo>
                  <a:lnTo>
                    <a:pt x="70511" y="693"/>
                  </a:lnTo>
                  <a:lnTo>
                    <a:pt x="56185" y="7703"/>
                  </a:lnTo>
                  <a:lnTo>
                    <a:pt x="34965" y="30392"/>
                  </a:lnTo>
                  <a:lnTo>
                    <a:pt x="11263" y="91235"/>
                  </a:lnTo>
                  <a:lnTo>
                    <a:pt x="2066" y="151838"/>
                  </a:lnTo>
                  <a:lnTo>
                    <a:pt x="472" y="202820"/>
                  </a:lnTo>
                  <a:lnTo>
                    <a:pt x="0" y="254971"/>
                  </a:lnTo>
                  <a:lnTo>
                    <a:pt x="5450" y="307468"/>
                  </a:lnTo>
                  <a:lnTo>
                    <a:pt x="18941" y="368033"/>
                  </a:lnTo>
                  <a:lnTo>
                    <a:pt x="30145" y="392453"/>
                  </a:lnTo>
                  <a:lnTo>
                    <a:pt x="49162" y="411885"/>
                  </a:lnTo>
                  <a:lnTo>
                    <a:pt x="93910" y="437835"/>
                  </a:lnTo>
                  <a:lnTo>
                    <a:pt x="118446" y="440244"/>
                  </a:lnTo>
                  <a:lnTo>
                    <a:pt x="143780" y="436245"/>
                  </a:lnTo>
                  <a:lnTo>
                    <a:pt x="166737" y="426669"/>
                  </a:lnTo>
                  <a:lnTo>
                    <a:pt x="193804" y="402535"/>
                  </a:lnTo>
                  <a:lnTo>
                    <a:pt x="238225" y="342226"/>
                  </a:lnTo>
                  <a:lnTo>
                    <a:pt x="253849" y="310834"/>
                  </a:lnTo>
                  <a:lnTo>
                    <a:pt x="260299" y="273717"/>
                  </a:lnTo>
                  <a:lnTo>
                    <a:pt x="254072" y="227659"/>
                  </a:lnTo>
                  <a:lnTo>
                    <a:pt x="238194" y="168584"/>
                  </a:lnTo>
                  <a:lnTo>
                    <a:pt x="215954" y="123574"/>
                  </a:lnTo>
                  <a:lnTo>
                    <a:pt x="173981" y="70212"/>
                  </a:lnTo>
                  <a:lnTo>
                    <a:pt x="135723" y="49376"/>
                  </a:lnTo>
                  <a:lnTo>
                    <a:pt x="125510" y="45309"/>
                  </a:lnTo>
                  <a:lnTo>
                    <a:pt x="104805" y="43910"/>
                  </a:lnTo>
                  <a:lnTo>
                    <a:pt x="73501" y="47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706238" y="1200248"/>
            <a:ext cx="1284478" cy="652768"/>
            <a:chOff x="4706238" y="1200248"/>
            <a:chExt cx="1284478" cy="652768"/>
          </a:xfrm>
        </p:grpSpPr>
        <p:sp>
          <p:nvSpPr>
            <p:cNvPr id="8" name="Freeform 7"/>
            <p:cNvSpPr/>
            <p:nvPr/>
          </p:nvSpPr>
          <p:spPr>
            <a:xfrm>
              <a:off x="5106321" y="1495046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0" y="0"/>
                  </a:moveTo>
                  <a:lnTo>
                    <a:pt x="37478" y="8333"/>
                  </a:lnTo>
                  <a:lnTo>
                    <a:pt x="94491" y="10095"/>
                  </a:lnTo>
                  <a:lnTo>
                    <a:pt x="153672" y="10443"/>
                  </a:lnTo>
                  <a:lnTo>
                    <a:pt x="207303" y="13631"/>
                  </a:lnTo>
                  <a:lnTo>
                    <a:pt x="25268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74777" y="132659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43191" y="166350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85513" y="1273948"/>
              <a:ext cx="168291" cy="263213"/>
            </a:xfrm>
            <a:custGeom>
              <a:avLst/>
              <a:gdLst/>
              <a:ahLst/>
              <a:cxnLst/>
              <a:rect l="0" t="0" r="0" b="0"/>
              <a:pathLst>
                <a:path w="168291" h="263213">
                  <a:moveTo>
                    <a:pt x="20891" y="0"/>
                  </a:moveTo>
                  <a:lnTo>
                    <a:pt x="4102" y="63450"/>
                  </a:lnTo>
                  <a:lnTo>
                    <a:pt x="677" y="124664"/>
                  </a:lnTo>
                  <a:lnTo>
                    <a:pt x="0" y="187752"/>
                  </a:lnTo>
                  <a:lnTo>
                    <a:pt x="5472" y="227985"/>
                  </a:lnTo>
                  <a:lnTo>
                    <a:pt x="11782" y="235048"/>
                  </a:lnTo>
                  <a:lnTo>
                    <a:pt x="20667" y="238587"/>
                  </a:lnTo>
                  <a:lnTo>
                    <a:pt x="81909" y="241685"/>
                  </a:lnTo>
                  <a:lnTo>
                    <a:pt x="145332" y="247683"/>
                  </a:lnTo>
                  <a:lnTo>
                    <a:pt x="158086" y="253581"/>
                  </a:lnTo>
                  <a:lnTo>
                    <a:pt x="16829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43274" y="1347647"/>
              <a:ext cx="25859" cy="357970"/>
            </a:xfrm>
            <a:custGeom>
              <a:avLst/>
              <a:gdLst/>
              <a:ahLst/>
              <a:cxnLst/>
              <a:rect l="0" t="0" r="0" b="0"/>
              <a:pathLst>
                <a:path w="25859" h="357970">
                  <a:moveTo>
                    <a:pt x="0" y="0"/>
                  </a:moveTo>
                  <a:lnTo>
                    <a:pt x="0" y="58617"/>
                  </a:lnTo>
                  <a:lnTo>
                    <a:pt x="8406" y="112791"/>
                  </a:lnTo>
                  <a:lnTo>
                    <a:pt x="21331" y="171672"/>
                  </a:lnTo>
                  <a:lnTo>
                    <a:pt x="25858" y="204980"/>
                  </a:lnTo>
                  <a:lnTo>
                    <a:pt x="22999" y="255447"/>
                  </a:lnTo>
                  <a:lnTo>
                    <a:pt x="21441" y="315015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29766" y="1337119"/>
              <a:ext cx="205710" cy="371500"/>
            </a:xfrm>
            <a:custGeom>
              <a:avLst/>
              <a:gdLst/>
              <a:ahLst/>
              <a:cxnLst/>
              <a:rect l="0" t="0" r="0" b="0"/>
              <a:pathLst>
                <a:path w="205710" h="371500">
                  <a:moveTo>
                    <a:pt x="145135" y="0"/>
                  </a:moveTo>
                  <a:lnTo>
                    <a:pt x="113853" y="9575"/>
                  </a:lnTo>
                  <a:lnTo>
                    <a:pt x="75447" y="39403"/>
                  </a:lnTo>
                  <a:lnTo>
                    <a:pt x="39917" y="101924"/>
                  </a:lnTo>
                  <a:lnTo>
                    <a:pt x="17376" y="146735"/>
                  </a:lnTo>
                  <a:lnTo>
                    <a:pt x="5375" y="195555"/>
                  </a:lnTo>
                  <a:lnTo>
                    <a:pt x="0" y="243296"/>
                  </a:lnTo>
                  <a:lnTo>
                    <a:pt x="13825" y="300179"/>
                  </a:lnTo>
                  <a:lnTo>
                    <a:pt x="21655" y="324095"/>
                  </a:lnTo>
                  <a:lnTo>
                    <a:pt x="35272" y="343304"/>
                  </a:lnTo>
                  <a:lnTo>
                    <a:pt x="53024" y="358470"/>
                  </a:lnTo>
                  <a:lnTo>
                    <a:pt x="72611" y="369110"/>
                  </a:lnTo>
                  <a:lnTo>
                    <a:pt x="96134" y="371499"/>
                  </a:lnTo>
                  <a:lnTo>
                    <a:pt x="119848" y="367492"/>
                  </a:lnTo>
                  <a:lnTo>
                    <a:pt x="138186" y="357912"/>
                  </a:lnTo>
                  <a:lnTo>
                    <a:pt x="161663" y="328186"/>
                  </a:lnTo>
                  <a:lnTo>
                    <a:pt x="186191" y="265645"/>
                  </a:lnTo>
                  <a:lnTo>
                    <a:pt x="201078" y="215990"/>
                  </a:lnTo>
                  <a:lnTo>
                    <a:pt x="205709" y="153885"/>
                  </a:lnTo>
                  <a:lnTo>
                    <a:pt x="196571" y="95344"/>
                  </a:lnTo>
                  <a:lnTo>
                    <a:pt x="189053" y="69281"/>
                  </a:lnTo>
                  <a:lnTo>
                    <a:pt x="165162" y="33486"/>
                  </a:lnTo>
                  <a:lnTo>
                    <a:pt x="150527" y="19562"/>
                  </a:lnTo>
                  <a:lnTo>
                    <a:pt x="1135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69658" y="1337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69616" y="1273948"/>
              <a:ext cx="221100" cy="547483"/>
            </a:xfrm>
            <a:custGeom>
              <a:avLst/>
              <a:gdLst/>
              <a:ahLst/>
              <a:cxnLst/>
              <a:rect l="0" t="0" r="0" b="0"/>
              <a:pathLst>
                <a:path w="221100" h="547483">
                  <a:moveTo>
                    <a:pt x="221099" y="0"/>
                  </a:moveTo>
                  <a:lnTo>
                    <a:pt x="193588" y="63428"/>
                  </a:lnTo>
                  <a:lnTo>
                    <a:pt x="169960" y="115847"/>
                  </a:lnTo>
                  <a:lnTo>
                    <a:pt x="150729" y="167509"/>
                  </a:lnTo>
                  <a:lnTo>
                    <a:pt x="125614" y="229707"/>
                  </a:lnTo>
                  <a:lnTo>
                    <a:pt x="98123" y="292989"/>
                  </a:lnTo>
                  <a:lnTo>
                    <a:pt x="70162" y="353409"/>
                  </a:lnTo>
                  <a:lnTo>
                    <a:pt x="45228" y="410404"/>
                  </a:lnTo>
                  <a:lnTo>
                    <a:pt x="23807" y="473538"/>
                  </a:lnTo>
                  <a:lnTo>
                    <a:pt x="5396" y="520831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06238" y="1200248"/>
              <a:ext cx="273742" cy="652768"/>
            </a:xfrm>
            <a:custGeom>
              <a:avLst/>
              <a:gdLst/>
              <a:ahLst/>
              <a:cxnLst/>
              <a:rect l="0" t="0" r="0" b="0"/>
              <a:pathLst>
                <a:path w="273742" h="652768">
                  <a:moveTo>
                    <a:pt x="273741" y="0"/>
                  </a:moveTo>
                  <a:lnTo>
                    <a:pt x="256973" y="11179"/>
                  </a:lnTo>
                  <a:lnTo>
                    <a:pt x="245622" y="26025"/>
                  </a:lnTo>
                  <a:lnTo>
                    <a:pt x="217829" y="82759"/>
                  </a:lnTo>
                  <a:lnTo>
                    <a:pt x="191437" y="145588"/>
                  </a:lnTo>
                  <a:lnTo>
                    <a:pt x="171869" y="198731"/>
                  </a:lnTo>
                  <a:lnTo>
                    <a:pt x="153349" y="247356"/>
                  </a:lnTo>
                  <a:lnTo>
                    <a:pt x="133044" y="298809"/>
                  </a:lnTo>
                  <a:lnTo>
                    <a:pt x="112210" y="351099"/>
                  </a:lnTo>
                  <a:lnTo>
                    <a:pt x="91219" y="402467"/>
                  </a:lnTo>
                  <a:lnTo>
                    <a:pt x="66285" y="465458"/>
                  </a:lnTo>
                  <a:lnTo>
                    <a:pt x="44159" y="528290"/>
                  </a:lnTo>
                  <a:lnTo>
                    <a:pt x="18669" y="591575"/>
                  </a:lnTo>
                  <a:lnTo>
                    <a:pt x="5532" y="626057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298834" y="2208010"/>
            <a:ext cx="659415" cy="655742"/>
            <a:chOff x="4298834" y="2208010"/>
            <a:chExt cx="659415" cy="655742"/>
          </a:xfrm>
        </p:grpSpPr>
        <p:sp>
          <p:nvSpPr>
            <p:cNvPr id="18" name="Freeform 17"/>
            <p:cNvSpPr/>
            <p:nvPr/>
          </p:nvSpPr>
          <p:spPr>
            <a:xfrm>
              <a:off x="4298834" y="2208010"/>
              <a:ext cx="217853" cy="655742"/>
            </a:xfrm>
            <a:custGeom>
              <a:avLst/>
              <a:gdLst/>
              <a:ahLst/>
              <a:cxnLst/>
              <a:rect l="0" t="0" r="0" b="0"/>
              <a:pathLst>
                <a:path w="217853" h="655742">
                  <a:moveTo>
                    <a:pt x="165248" y="87202"/>
                  </a:moveTo>
                  <a:lnTo>
                    <a:pt x="182016" y="81613"/>
                  </a:lnTo>
                  <a:lnTo>
                    <a:pt x="185786" y="75287"/>
                  </a:lnTo>
                  <a:lnTo>
                    <a:pt x="186854" y="55780"/>
                  </a:lnTo>
                  <a:lnTo>
                    <a:pt x="180311" y="37752"/>
                  </a:lnTo>
                  <a:lnTo>
                    <a:pt x="175290" y="29669"/>
                  </a:lnTo>
                  <a:lnTo>
                    <a:pt x="160353" y="17568"/>
                  </a:lnTo>
                  <a:lnTo>
                    <a:pt x="122167" y="268"/>
                  </a:lnTo>
                  <a:lnTo>
                    <a:pt x="111961" y="0"/>
                  </a:lnTo>
                  <a:lnTo>
                    <a:pt x="91263" y="5942"/>
                  </a:lnTo>
                  <a:lnTo>
                    <a:pt x="73484" y="19501"/>
                  </a:lnTo>
                  <a:lnTo>
                    <a:pt x="57784" y="39565"/>
                  </a:lnTo>
                  <a:lnTo>
                    <a:pt x="31760" y="93867"/>
                  </a:lnTo>
                  <a:lnTo>
                    <a:pt x="11276" y="151034"/>
                  </a:lnTo>
                  <a:lnTo>
                    <a:pt x="0" y="210078"/>
                  </a:lnTo>
                  <a:lnTo>
                    <a:pt x="3015" y="271871"/>
                  </a:lnTo>
                  <a:lnTo>
                    <a:pt x="17224" y="306865"/>
                  </a:lnTo>
                  <a:lnTo>
                    <a:pt x="32779" y="322481"/>
                  </a:lnTo>
                  <a:lnTo>
                    <a:pt x="41840" y="328282"/>
                  </a:lnTo>
                  <a:lnTo>
                    <a:pt x="64387" y="331609"/>
                  </a:lnTo>
                  <a:lnTo>
                    <a:pt x="88836" y="328019"/>
                  </a:lnTo>
                  <a:lnTo>
                    <a:pt x="111400" y="318624"/>
                  </a:lnTo>
                  <a:lnTo>
                    <a:pt x="130008" y="300410"/>
                  </a:lnTo>
                  <a:lnTo>
                    <a:pt x="167107" y="238241"/>
                  </a:lnTo>
                  <a:lnTo>
                    <a:pt x="189136" y="176849"/>
                  </a:lnTo>
                  <a:lnTo>
                    <a:pt x="196483" y="115915"/>
                  </a:lnTo>
                  <a:lnTo>
                    <a:pt x="201747" y="90605"/>
                  </a:lnTo>
                  <a:lnTo>
                    <a:pt x="203619" y="89471"/>
                  </a:lnTo>
                  <a:lnTo>
                    <a:pt x="206623" y="138083"/>
                  </a:lnTo>
                  <a:lnTo>
                    <a:pt x="210263" y="188846"/>
                  </a:lnTo>
                  <a:lnTo>
                    <a:pt x="215631" y="236642"/>
                  </a:lnTo>
                  <a:lnTo>
                    <a:pt x="217444" y="299605"/>
                  </a:lnTo>
                  <a:lnTo>
                    <a:pt x="217759" y="348488"/>
                  </a:lnTo>
                  <a:lnTo>
                    <a:pt x="217852" y="400017"/>
                  </a:lnTo>
                  <a:lnTo>
                    <a:pt x="210648" y="461425"/>
                  </a:lnTo>
                  <a:lnTo>
                    <a:pt x="204892" y="518615"/>
                  </a:lnTo>
                  <a:lnTo>
                    <a:pt x="199222" y="567148"/>
                  </a:lnTo>
                  <a:lnTo>
                    <a:pt x="191717" y="629662"/>
                  </a:lnTo>
                  <a:lnTo>
                    <a:pt x="186306" y="655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36599" y="2305741"/>
              <a:ext cx="321650" cy="520177"/>
            </a:xfrm>
            <a:custGeom>
              <a:avLst/>
              <a:gdLst/>
              <a:ahLst/>
              <a:cxnLst/>
              <a:rect l="0" t="0" r="0" b="0"/>
              <a:pathLst>
                <a:path w="321650" h="520177">
                  <a:moveTo>
                    <a:pt x="90696" y="0"/>
                  </a:moveTo>
                  <a:lnTo>
                    <a:pt x="70910" y="48930"/>
                  </a:lnTo>
                  <a:lnTo>
                    <a:pt x="55852" y="102471"/>
                  </a:lnTo>
                  <a:lnTo>
                    <a:pt x="34377" y="155248"/>
                  </a:lnTo>
                  <a:lnTo>
                    <a:pt x="21496" y="200287"/>
                  </a:lnTo>
                  <a:lnTo>
                    <a:pt x="10271" y="260425"/>
                  </a:lnTo>
                  <a:lnTo>
                    <a:pt x="706" y="309440"/>
                  </a:lnTo>
                  <a:lnTo>
                    <a:pt x="0" y="367923"/>
                  </a:lnTo>
                  <a:lnTo>
                    <a:pt x="7671" y="416680"/>
                  </a:lnTo>
                  <a:lnTo>
                    <a:pt x="15192" y="450743"/>
                  </a:lnTo>
                  <a:lnTo>
                    <a:pt x="33750" y="484243"/>
                  </a:lnTo>
                  <a:lnTo>
                    <a:pt x="51348" y="505337"/>
                  </a:lnTo>
                  <a:lnTo>
                    <a:pt x="77108" y="517052"/>
                  </a:lnTo>
                  <a:lnTo>
                    <a:pt x="92166" y="520176"/>
                  </a:lnTo>
                  <a:lnTo>
                    <a:pt x="124494" y="514289"/>
                  </a:lnTo>
                  <a:lnTo>
                    <a:pt x="181730" y="487502"/>
                  </a:lnTo>
                  <a:lnTo>
                    <a:pt x="219596" y="450106"/>
                  </a:lnTo>
                  <a:lnTo>
                    <a:pt x="256538" y="398872"/>
                  </a:lnTo>
                  <a:lnTo>
                    <a:pt x="286712" y="343691"/>
                  </a:lnTo>
                  <a:lnTo>
                    <a:pt x="306796" y="280496"/>
                  </a:lnTo>
                  <a:lnTo>
                    <a:pt x="318910" y="218620"/>
                  </a:lnTo>
                  <a:lnTo>
                    <a:pt x="321649" y="156008"/>
                  </a:lnTo>
                  <a:lnTo>
                    <a:pt x="313784" y="99749"/>
                  </a:lnTo>
                  <a:lnTo>
                    <a:pt x="301986" y="63480"/>
                  </a:lnTo>
                  <a:lnTo>
                    <a:pt x="277302" y="27127"/>
                  </a:lnTo>
                  <a:lnTo>
                    <a:pt x="257860" y="12836"/>
                  </a:lnTo>
                  <a:lnTo>
                    <a:pt x="234401" y="8824"/>
                  </a:lnTo>
                  <a:lnTo>
                    <a:pt x="221595" y="9392"/>
                  </a:lnTo>
                  <a:lnTo>
                    <a:pt x="175624" y="32548"/>
                  </a:lnTo>
                  <a:lnTo>
                    <a:pt x="141726" y="63456"/>
                  </a:lnTo>
                  <a:lnTo>
                    <a:pt x="113389" y="112731"/>
                  </a:lnTo>
                  <a:lnTo>
                    <a:pt x="101224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2014-11-20T17:12:44Z</dcterms:created>
  <dcterms:modified xsi:type="dcterms:W3CDTF">2014-11-20T17:13:05Z</dcterms:modified>
</cp:coreProperties>
</file>